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428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D77"/>
    <a:srgbClr val="F1F0D1"/>
    <a:srgbClr val="809E57"/>
    <a:srgbClr val="7CA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84452" autoAdjust="0"/>
  </p:normalViewPr>
  <p:slideViewPr>
    <p:cSldViewPr>
      <p:cViewPr varScale="1">
        <p:scale>
          <a:sx n="114" d="100"/>
          <a:sy n="114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2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/>
          <a:lstStyle>
            <a:lvl1pPr algn="r">
              <a:defRPr sz="1300"/>
            </a:lvl1pPr>
          </a:lstStyle>
          <a:p>
            <a:fld id="{BC07BBA4-1027-49FF-80F7-3FEE33AE7217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6" tIns="47104" rIns="94206" bIns="471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6" tIns="47104" rIns="94206" bIns="471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4"/>
            <a:ext cx="3077739" cy="469424"/>
          </a:xfrm>
          <a:prstGeom prst="rect">
            <a:avLst/>
          </a:prstGeom>
        </p:spPr>
        <p:txBody>
          <a:bodyPr vert="horz" lIns="94206" tIns="47104" rIns="94206" bIns="47104" rtlCol="0" anchor="b"/>
          <a:lstStyle>
            <a:lvl1pPr algn="r">
              <a:defRPr sz="1300"/>
            </a:lvl1pPr>
          </a:lstStyle>
          <a:p>
            <a:fld id="{BDAC6648-4796-4DA9-8326-4E15776A95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7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3669-0483-45CB-823E-0B33EBBC5CF6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97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095B-2F92-4136-9B92-5E769967E0DC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3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E43-0490-4B45-BFF8-539F4797CEF0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1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53F2-F4F5-4749-B349-C8795B4CAA3E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C1BA-DAC9-4E8C-8169-4562694EE8A0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03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4246C-6061-4CCF-B110-5736C915E71E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C856-758C-48D3-9374-AA1032A5171E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38AE-E09D-41F6-9F08-450E70FEB9AA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1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9B8C-096D-473D-8A2B-145454F34CCB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997A61-33AA-41BE-A31E-48B256873792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4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0168-A182-4D8D-8606-4A18B8D2A4AC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6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5DE3D4-45EE-4656-BD6B-7CCDCA217C76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643E66-C977-4FF7-BF34-0DD5D76385E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4A06-636E-FB93-3414-F18BD2D9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Agenda Items?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57A1-949C-8CAC-4D38-1F76D667D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Goals and Objectives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Concessions Agreements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</a:rPr>
              <a:t>Rental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Park and Picnic 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Indoor Facility Rental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Special Event Policies - NEW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Pricing Policy and Guidelines - NEW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Parks and Rec Fees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Sponsorship Policy</a:t>
            </a:r>
          </a:p>
          <a:p>
            <a:pPr marR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Recreation Classes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Instructor handbook/contract - NEW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Spring Classes, Summer Camps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Senior Programming at the Firehouse </a:t>
            </a:r>
            <a:endParaRPr lang="en-US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5338C-C988-02CC-FF81-E42E6D23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3E66-C977-4FF7-BF34-0DD5D76385E1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285BDD8F-90C2-F3C0-0A80-CD93C0E50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905190"/>
            <a:ext cx="3047619" cy="3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5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23189</TotalTime>
  <Words>56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Wingdings</vt:lpstr>
      <vt:lpstr>Retrospect</vt:lpstr>
      <vt:lpstr>Future Agenda Items?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Mountain House CSD Finance Overview</dc:title>
  <dc:creator>Don &amp; Sarah</dc:creator>
  <cp:lastModifiedBy>Johnston, Laura [MH]</cp:lastModifiedBy>
  <cp:revision>459</cp:revision>
  <cp:lastPrinted>2020-05-13T19:44:37Z</cp:lastPrinted>
  <dcterms:created xsi:type="dcterms:W3CDTF">2015-03-23T03:11:09Z</dcterms:created>
  <dcterms:modified xsi:type="dcterms:W3CDTF">2024-02-21T19:07:18Z</dcterms:modified>
</cp:coreProperties>
</file>