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367" r:id="rId2"/>
    <p:sldId id="421" r:id="rId3"/>
    <p:sldId id="425" r:id="rId4"/>
    <p:sldId id="452" r:id="rId5"/>
    <p:sldId id="454" r:id="rId6"/>
    <p:sldId id="451" r:id="rId7"/>
    <p:sldId id="455" r:id="rId8"/>
    <p:sldId id="450" r:id="rId9"/>
    <p:sldId id="453" r:id="rId10"/>
    <p:sldId id="457" r:id="rId11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D77"/>
    <a:srgbClr val="F1F0D1"/>
    <a:srgbClr val="809E57"/>
    <a:srgbClr val="7CA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84452" autoAdjust="0"/>
  </p:normalViewPr>
  <p:slideViewPr>
    <p:cSldViewPr>
      <p:cViewPr varScale="1">
        <p:scale>
          <a:sx n="114" d="100"/>
          <a:sy n="114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6C4C0D-A881-4DB7-9066-6FDF942C3287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F2AC45-1574-43CA-A0B4-45AEC4C7321E}">
      <dgm:prSet phldrT="[Text]"/>
      <dgm:spPr>
        <a:solidFill>
          <a:srgbClr val="F1F0D1"/>
        </a:solidFill>
      </dgm:spPr>
      <dgm:t>
        <a:bodyPr/>
        <a:lstStyle/>
        <a:p>
          <a:r>
            <a:rPr lang="en-US" dirty="0"/>
            <a:t>Advise the Board </a:t>
          </a:r>
        </a:p>
      </dgm:t>
    </dgm:pt>
    <dgm:pt modelId="{B3A9E1B4-F48B-4833-90F1-618FA61FB242}" type="parTrans" cxnId="{0DCDE211-CD7B-461B-B021-50DBC43839DD}">
      <dgm:prSet/>
      <dgm:spPr/>
      <dgm:t>
        <a:bodyPr/>
        <a:lstStyle/>
        <a:p>
          <a:endParaRPr lang="en-US"/>
        </a:p>
      </dgm:t>
    </dgm:pt>
    <dgm:pt modelId="{A7324790-E584-40E3-B1A4-B26711CD1113}" type="sibTrans" cxnId="{0DCDE211-CD7B-461B-B021-50DBC43839DD}">
      <dgm:prSet/>
      <dgm:spPr/>
      <dgm:t>
        <a:bodyPr/>
        <a:lstStyle/>
        <a:p>
          <a:endParaRPr lang="en-US"/>
        </a:p>
      </dgm:t>
    </dgm:pt>
    <dgm:pt modelId="{3B335015-C7C7-402E-AF2B-379B5E45292D}">
      <dgm:prSet phldrT="[Text]"/>
      <dgm:spPr>
        <a:solidFill>
          <a:srgbClr val="F1F0D1"/>
        </a:solidFill>
      </dgm:spPr>
      <dgm:t>
        <a:bodyPr/>
        <a:lstStyle/>
        <a:p>
          <a:r>
            <a:rPr lang="en-US"/>
            <a:t>Provide a communication link between the community and the Board and staff </a:t>
          </a:r>
          <a:endParaRPr lang="en-US" dirty="0"/>
        </a:p>
      </dgm:t>
    </dgm:pt>
    <dgm:pt modelId="{F2952A7F-D1EF-417B-B8FF-08F36B481A5A}" type="parTrans" cxnId="{EF5E7D0C-DB95-4BCB-BD52-6DE16FAEC75F}">
      <dgm:prSet/>
      <dgm:spPr/>
      <dgm:t>
        <a:bodyPr/>
        <a:lstStyle/>
        <a:p>
          <a:endParaRPr lang="en-US"/>
        </a:p>
      </dgm:t>
    </dgm:pt>
    <dgm:pt modelId="{F2C28EBB-D3A1-4EAD-82F5-FE76365D458E}" type="sibTrans" cxnId="{EF5E7D0C-DB95-4BCB-BD52-6DE16FAEC75F}">
      <dgm:prSet/>
      <dgm:spPr/>
      <dgm:t>
        <a:bodyPr/>
        <a:lstStyle/>
        <a:p>
          <a:endParaRPr lang="en-US"/>
        </a:p>
      </dgm:t>
    </dgm:pt>
    <dgm:pt modelId="{72688503-B12F-4C0C-84A5-CCAD2B09D683}">
      <dgm:prSet/>
      <dgm:spPr/>
    </dgm:pt>
    <dgm:pt modelId="{6EAE813A-476F-483A-A42A-8A987C04128E}" type="parTrans" cxnId="{759F062F-A45E-40F5-8A21-FF3763B8F771}">
      <dgm:prSet/>
      <dgm:spPr/>
      <dgm:t>
        <a:bodyPr/>
        <a:lstStyle/>
        <a:p>
          <a:endParaRPr lang="en-US"/>
        </a:p>
      </dgm:t>
    </dgm:pt>
    <dgm:pt modelId="{7F99859D-A523-4831-B63B-D00E1677B409}" type="sibTrans" cxnId="{759F062F-A45E-40F5-8A21-FF3763B8F771}">
      <dgm:prSet/>
      <dgm:spPr/>
      <dgm:t>
        <a:bodyPr/>
        <a:lstStyle/>
        <a:p>
          <a:endParaRPr lang="en-US"/>
        </a:p>
      </dgm:t>
    </dgm:pt>
    <dgm:pt modelId="{BB14D6F3-AAC5-4E18-B8AC-7088B3222B81}" type="pres">
      <dgm:prSet presAssocID="{626C4C0D-A881-4DB7-9066-6FDF942C3287}" presName="Name0" presStyleCnt="0">
        <dgm:presLayoutVars>
          <dgm:chMax val="2"/>
          <dgm:chPref val="2"/>
          <dgm:animLvl val="lvl"/>
        </dgm:presLayoutVars>
      </dgm:prSet>
      <dgm:spPr/>
    </dgm:pt>
    <dgm:pt modelId="{CB2DB44D-C171-4A07-9EFF-92DEFD20E2AC}" type="pres">
      <dgm:prSet presAssocID="{626C4C0D-A881-4DB7-9066-6FDF942C3287}" presName="LeftText" presStyleLbl="revTx" presStyleIdx="0" presStyleCnt="0">
        <dgm:presLayoutVars>
          <dgm:bulletEnabled val="1"/>
        </dgm:presLayoutVars>
      </dgm:prSet>
      <dgm:spPr/>
    </dgm:pt>
    <dgm:pt modelId="{3991C566-EEBF-4E94-B7BE-5E03983108E0}" type="pres">
      <dgm:prSet presAssocID="{626C4C0D-A881-4DB7-9066-6FDF942C3287}" presName="LeftNode" presStyleLbl="bgImgPlace1" presStyleIdx="0" presStyleCnt="2">
        <dgm:presLayoutVars>
          <dgm:chMax val="2"/>
          <dgm:chPref val="2"/>
        </dgm:presLayoutVars>
      </dgm:prSet>
      <dgm:spPr/>
    </dgm:pt>
    <dgm:pt modelId="{D38FA983-BD6A-41C4-BF75-FB3C638D1DD5}" type="pres">
      <dgm:prSet presAssocID="{626C4C0D-A881-4DB7-9066-6FDF942C3287}" presName="RightText" presStyleLbl="revTx" presStyleIdx="0" presStyleCnt="0">
        <dgm:presLayoutVars>
          <dgm:bulletEnabled val="1"/>
        </dgm:presLayoutVars>
      </dgm:prSet>
      <dgm:spPr/>
    </dgm:pt>
    <dgm:pt modelId="{E461D451-292A-40A9-B348-944B30B0CCDE}" type="pres">
      <dgm:prSet presAssocID="{626C4C0D-A881-4DB7-9066-6FDF942C3287}" presName="RightNode" presStyleLbl="bgImgPlace1" presStyleIdx="1" presStyleCnt="2">
        <dgm:presLayoutVars>
          <dgm:chMax val="0"/>
          <dgm:chPref val="0"/>
        </dgm:presLayoutVars>
      </dgm:prSet>
      <dgm:spPr/>
    </dgm:pt>
    <dgm:pt modelId="{3F189E6C-A587-4BB1-9C90-60C78F7DA583}" type="pres">
      <dgm:prSet presAssocID="{626C4C0D-A881-4DB7-9066-6FDF942C3287}" presName="TopArrow" presStyleLbl="node1" presStyleIdx="0" presStyleCnt="2"/>
      <dgm:spPr>
        <a:solidFill>
          <a:srgbClr val="7CADDD"/>
        </a:solidFill>
      </dgm:spPr>
    </dgm:pt>
    <dgm:pt modelId="{77E31BAF-424F-4F0B-B08A-A77A18CA3694}" type="pres">
      <dgm:prSet presAssocID="{626C4C0D-A881-4DB7-9066-6FDF942C3287}" presName="BottomArrow" presStyleLbl="node1" presStyleIdx="1" presStyleCnt="2"/>
      <dgm:spPr>
        <a:solidFill>
          <a:srgbClr val="7CADDD"/>
        </a:solidFill>
      </dgm:spPr>
    </dgm:pt>
  </dgm:ptLst>
  <dgm:cxnLst>
    <dgm:cxn modelId="{4CDE1F05-6AC4-4D6E-BEAE-4E32173F0B2F}" type="presOf" srcId="{626C4C0D-A881-4DB7-9066-6FDF942C3287}" destId="{BB14D6F3-AAC5-4E18-B8AC-7088B3222B81}" srcOrd="0" destOrd="0" presId="urn:microsoft.com/office/officeart/2009/layout/ReverseList"/>
    <dgm:cxn modelId="{EF5E7D0C-DB95-4BCB-BD52-6DE16FAEC75F}" srcId="{626C4C0D-A881-4DB7-9066-6FDF942C3287}" destId="{3B335015-C7C7-402E-AF2B-379B5E45292D}" srcOrd="1" destOrd="0" parTransId="{F2952A7F-D1EF-417B-B8FF-08F36B481A5A}" sibTransId="{F2C28EBB-D3A1-4EAD-82F5-FE76365D458E}"/>
    <dgm:cxn modelId="{0DCDE211-CD7B-461B-B021-50DBC43839DD}" srcId="{626C4C0D-A881-4DB7-9066-6FDF942C3287}" destId="{65F2AC45-1574-43CA-A0B4-45AEC4C7321E}" srcOrd="0" destOrd="0" parTransId="{B3A9E1B4-F48B-4833-90F1-618FA61FB242}" sibTransId="{A7324790-E584-40E3-B1A4-B26711CD1113}"/>
    <dgm:cxn modelId="{759F062F-A45E-40F5-8A21-FF3763B8F771}" srcId="{626C4C0D-A881-4DB7-9066-6FDF942C3287}" destId="{72688503-B12F-4C0C-84A5-CCAD2B09D683}" srcOrd="2" destOrd="0" parTransId="{6EAE813A-476F-483A-A42A-8A987C04128E}" sibTransId="{7F99859D-A523-4831-B63B-D00E1677B409}"/>
    <dgm:cxn modelId="{86FBFA40-6D3C-466E-853E-175BB127C077}" type="presOf" srcId="{65F2AC45-1574-43CA-A0B4-45AEC4C7321E}" destId="{CB2DB44D-C171-4A07-9EFF-92DEFD20E2AC}" srcOrd="0" destOrd="0" presId="urn:microsoft.com/office/officeart/2009/layout/ReverseList"/>
    <dgm:cxn modelId="{76C5195C-F852-469F-8BDE-C6CC7EB793C2}" type="presOf" srcId="{3B335015-C7C7-402E-AF2B-379B5E45292D}" destId="{D38FA983-BD6A-41C4-BF75-FB3C638D1DD5}" srcOrd="0" destOrd="0" presId="urn:microsoft.com/office/officeart/2009/layout/ReverseList"/>
    <dgm:cxn modelId="{C9B4F2DA-F367-4069-974C-35931DE71F61}" type="presOf" srcId="{65F2AC45-1574-43CA-A0B4-45AEC4C7321E}" destId="{3991C566-EEBF-4E94-B7BE-5E03983108E0}" srcOrd="1" destOrd="0" presId="urn:microsoft.com/office/officeart/2009/layout/ReverseList"/>
    <dgm:cxn modelId="{8B2457FB-1ED2-40D2-B274-7C30B803C205}" type="presOf" srcId="{3B335015-C7C7-402E-AF2B-379B5E45292D}" destId="{E461D451-292A-40A9-B348-944B30B0CCDE}" srcOrd="1" destOrd="0" presId="urn:microsoft.com/office/officeart/2009/layout/ReverseList"/>
    <dgm:cxn modelId="{51D36CDE-DDBD-4C42-851E-739BA249E12B}" type="presParOf" srcId="{BB14D6F3-AAC5-4E18-B8AC-7088B3222B81}" destId="{CB2DB44D-C171-4A07-9EFF-92DEFD20E2AC}" srcOrd="0" destOrd="0" presId="urn:microsoft.com/office/officeart/2009/layout/ReverseList"/>
    <dgm:cxn modelId="{32FC5885-7372-4653-BFA6-EE61C87A64DC}" type="presParOf" srcId="{BB14D6F3-AAC5-4E18-B8AC-7088B3222B81}" destId="{3991C566-EEBF-4E94-B7BE-5E03983108E0}" srcOrd="1" destOrd="0" presId="urn:microsoft.com/office/officeart/2009/layout/ReverseList"/>
    <dgm:cxn modelId="{8EB4881C-6810-47A6-BDEA-A0570F7C1AB0}" type="presParOf" srcId="{BB14D6F3-AAC5-4E18-B8AC-7088B3222B81}" destId="{D38FA983-BD6A-41C4-BF75-FB3C638D1DD5}" srcOrd="2" destOrd="0" presId="urn:microsoft.com/office/officeart/2009/layout/ReverseList"/>
    <dgm:cxn modelId="{577EEF68-5D1B-473E-B080-554A1F427DA7}" type="presParOf" srcId="{BB14D6F3-AAC5-4E18-B8AC-7088B3222B81}" destId="{E461D451-292A-40A9-B348-944B30B0CCDE}" srcOrd="3" destOrd="0" presId="urn:microsoft.com/office/officeart/2009/layout/ReverseList"/>
    <dgm:cxn modelId="{5D0DB695-3976-4321-A3FB-AFF2139EF702}" type="presParOf" srcId="{BB14D6F3-AAC5-4E18-B8AC-7088B3222B81}" destId="{3F189E6C-A587-4BB1-9C90-60C78F7DA583}" srcOrd="4" destOrd="0" presId="urn:microsoft.com/office/officeart/2009/layout/ReverseList"/>
    <dgm:cxn modelId="{DF94B2F9-585D-44C8-A32A-67637F6DF069}" type="presParOf" srcId="{BB14D6F3-AAC5-4E18-B8AC-7088B3222B81}" destId="{77E31BAF-424F-4F0B-B08A-A77A18CA3694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DECECA-ED29-4108-BBE1-282AD946AEF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D99F34-3F4B-473C-8017-F1C2816D3790}">
      <dgm:prSet/>
      <dgm:spPr>
        <a:solidFill>
          <a:srgbClr val="809E57"/>
        </a:solidFill>
      </dgm:spPr>
      <dgm:t>
        <a:bodyPr/>
        <a:lstStyle/>
        <a:p>
          <a:r>
            <a:rPr lang="en-US" dirty="0"/>
            <a:t>Commission Establish Goals</a:t>
          </a:r>
        </a:p>
      </dgm:t>
    </dgm:pt>
    <dgm:pt modelId="{69610CF7-601B-43B3-9951-03A5440C29D9}" type="parTrans" cxnId="{C2CE3010-F970-494B-8B5D-FA3A39A2255B}">
      <dgm:prSet/>
      <dgm:spPr/>
      <dgm:t>
        <a:bodyPr/>
        <a:lstStyle/>
        <a:p>
          <a:endParaRPr lang="en-US"/>
        </a:p>
      </dgm:t>
    </dgm:pt>
    <dgm:pt modelId="{67B2925E-724B-4534-B519-CC3C5A7A5258}" type="sibTrans" cxnId="{C2CE3010-F970-494B-8B5D-FA3A39A2255B}">
      <dgm:prSet/>
      <dgm:spPr>
        <a:gradFill flip="none" rotWithShape="0">
          <a:gsLst>
            <a:gs pos="0">
              <a:srgbClr val="809E57">
                <a:tint val="66000"/>
                <a:satMod val="160000"/>
              </a:srgbClr>
            </a:gs>
            <a:gs pos="50000">
              <a:srgbClr val="809E57">
                <a:tint val="44500"/>
                <a:satMod val="160000"/>
              </a:srgbClr>
            </a:gs>
            <a:gs pos="100000">
              <a:srgbClr val="809E57">
                <a:tint val="23500"/>
                <a:satMod val="160000"/>
              </a:srgbClr>
            </a:gs>
          </a:gsLst>
          <a:lin ang="10800000" scaled="1"/>
          <a:tileRect/>
        </a:gradFill>
      </dgm:spPr>
      <dgm:t>
        <a:bodyPr/>
        <a:lstStyle/>
        <a:p>
          <a:endParaRPr lang="en-US"/>
        </a:p>
      </dgm:t>
    </dgm:pt>
    <dgm:pt modelId="{55483D94-E428-4A69-B7DE-D062964623DD}">
      <dgm:prSet/>
      <dgm:spPr>
        <a:solidFill>
          <a:srgbClr val="809E57"/>
        </a:solidFill>
      </dgm:spPr>
      <dgm:t>
        <a:bodyPr/>
        <a:lstStyle/>
        <a:p>
          <a:r>
            <a:rPr lang="en-US" dirty="0"/>
            <a:t>Public Feedback</a:t>
          </a:r>
        </a:p>
      </dgm:t>
    </dgm:pt>
    <dgm:pt modelId="{575D2864-A3BF-4869-829A-5C17B734DAEB}" type="parTrans" cxnId="{54ADD80F-6350-452D-AFBB-9F76244C39D7}">
      <dgm:prSet/>
      <dgm:spPr/>
      <dgm:t>
        <a:bodyPr/>
        <a:lstStyle/>
        <a:p>
          <a:endParaRPr lang="en-US"/>
        </a:p>
      </dgm:t>
    </dgm:pt>
    <dgm:pt modelId="{5EBA9403-7DDE-49E6-B575-85A761782034}" type="sibTrans" cxnId="{54ADD80F-6350-452D-AFBB-9F76244C39D7}">
      <dgm:prSet/>
      <dgm:spPr>
        <a:gradFill flip="none" rotWithShape="0">
          <a:gsLst>
            <a:gs pos="0">
              <a:srgbClr val="809E57">
                <a:tint val="66000"/>
                <a:satMod val="160000"/>
              </a:srgbClr>
            </a:gs>
            <a:gs pos="50000">
              <a:srgbClr val="809E57">
                <a:tint val="44500"/>
                <a:satMod val="160000"/>
              </a:srgbClr>
            </a:gs>
            <a:gs pos="100000">
              <a:srgbClr val="809E57">
                <a:tint val="23500"/>
                <a:satMod val="160000"/>
              </a:srgbClr>
            </a:gs>
          </a:gsLst>
          <a:lin ang="10800000" scaled="1"/>
          <a:tileRect/>
        </a:gradFill>
      </dgm:spPr>
      <dgm:t>
        <a:bodyPr/>
        <a:lstStyle/>
        <a:p>
          <a:endParaRPr lang="en-US"/>
        </a:p>
      </dgm:t>
    </dgm:pt>
    <dgm:pt modelId="{B1DEE931-CD30-4010-9759-EB2D3AA1C60C}">
      <dgm:prSet/>
      <dgm:spPr>
        <a:solidFill>
          <a:srgbClr val="809E57"/>
        </a:solidFill>
      </dgm:spPr>
      <dgm:t>
        <a:bodyPr/>
        <a:lstStyle/>
        <a:p>
          <a:r>
            <a:rPr lang="en-US" dirty="0"/>
            <a:t>Commission Recommend</a:t>
          </a:r>
        </a:p>
      </dgm:t>
    </dgm:pt>
    <dgm:pt modelId="{76B1C73B-40C3-43CF-85E8-44BCE73E732B}" type="parTrans" cxnId="{2A126347-FD31-40AC-A5A9-8518F373D4C8}">
      <dgm:prSet/>
      <dgm:spPr/>
      <dgm:t>
        <a:bodyPr/>
        <a:lstStyle/>
        <a:p>
          <a:endParaRPr lang="en-US"/>
        </a:p>
      </dgm:t>
    </dgm:pt>
    <dgm:pt modelId="{3D956897-C1CC-4867-AC00-01978993F0EE}" type="sibTrans" cxnId="{2A126347-FD31-40AC-A5A9-8518F373D4C8}">
      <dgm:prSet/>
      <dgm:spPr>
        <a:gradFill flip="none" rotWithShape="0">
          <a:gsLst>
            <a:gs pos="0">
              <a:srgbClr val="809E57">
                <a:tint val="66000"/>
                <a:satMod val="160000"/>
              </a:srgbClr>
            </a:gs>
            <a:gs pos="50000">
              <a:srgbClr val="809E57">
                <a:tint val="44500"/>
                <a:satMod val="160000"/>
              </a:srgbClr>
            </a:gs>
            <a:gs pos="100000">
              <a:srgbClr val="809E57">
                <a:tint val="23500"/>
                <a:satMod val="160000"/>
              </a:srgbClr>
            </a:gs>
          </a:gsLst>
          <a:lin ang="10800000" scaled="1"/>
          <a:tileRect/>
        </a:gradFill>
      </dgm:spPr>
      <dgm:t>
        <a:bodyPr/>
        <a:lstStyle/>
        <a:p>
          <a:endParaRPr lang="en-US"/>
        </a:p>
      </dgm:t>
    </dgm:pt>
    <dgm:pt modelId="{7269DE48-06D6-49B1-B708-F23B4ED0C806}">
      <dgm:prSet/>
      <dgm:spPr>
        <a:solidFill>
          <a:srgbClr val="809E57"/>
        </a:solidFill>
      </dgm:spPr>
      <dgm:t>
        <a:bodyPr/>
        <a:lstStyle/>
        <a:p>
          <a:r>
            <a:rPr lang="en-US" dirty="0"/>
            <a:t>Board Approve</a:t>
          </a:r>
        </a:p>
      </dgm:t>
    </dgm:pt>
    <dgm:pt modelId="{0B44164D-B0A2-455A-92B5-75249D168C68}" type="parTrans" cxnId="{43A5854B-DC00-4BD1-85BA-A33D51ADC546}">
      <dgm:prSet/>
      <dgm:spPr/>
      <dgm:t>
        <a:bodyPr/>
        <a:lstStyle/>
        <a:p>
          <a:endParaRPr lang="en-US"/>
        </a:p>
      </dgm:t>
    </dgm:pt>
    <dgm:pt modelId="{E661BC0A-3C65-4FC3-98D5-7694C79D588B}" type="sibTrans" cxnId="{43A5854B-DC00-4BD1-85BA-A33D51ADC546}">
      <dgm:prSet/>
      <dgm:spPr>
        <a:gradFill flip="none" rotWithShape="0">
          <a:gsLst>
            <a:gs pos="0">
              <a:srgbClr val="809E57">
                <a:tint val="66000"/>
                <a:satMod val="160000"/>
              </a:srgbClr>
            </a:gs>
            <a:gs pos="50000">
              <a:srgbClr val="809E57">
                <a:tint val="44500"/>
                <a:satMod val="160000"/>
              </a:srgbClr>
            </a:gs>
            <a:gs pos="100000">
              <a:srgbClr val="809E57">
                <a:tint val="23500"/>
                <a:satMod val="160000"/>
              </a:srgbClr>
            </a:gs>
          </a:gsLst>
          <a:lin ang="10800000" scaled="1"/>
          <a:tileRect/>
        </a:gradFill>
      </dgm:spPr>
      <dgm:t>
        <a:bodyPr/>
        <a:lstStyle/>
        <a:p>
          <a:endParaRPr lang="en-US"/>
        </a:p>
      </dgm:t>
    </dgm:pt>
    <dgm:pt modelId="{A3900DE1-272F-410A-BD3E-50D93ABAA127}">
      <dgm:prSet/>
      <dgm:spPr>
        <a:solidFill>
          <a:srgbClr val="809E57"/>
        </a:solidFill>
      </dgm:spPr>
      <dgm:t>
        <a:bodyPr/>
        <a:lstStyle/>
        <a:p>
          <a:r>
            <a:rPr lang="en-US" dirty="0"/>
            <a:t>Staff Implement</a:t>
          </a:r>
        </a:p>
      </dgm:t>
    </dgm:pt>
    <dgm:pt modelId="{E15F9214-44D6-46CB-B534-61F463ED6FDB}" type="parTrans" cxnId="{B6DA37F8-ED65-4824-8336-6C2019BE52F3}">
      <dgm:prSet/>
      <dgm:spPr/>
      <dgm:t>
        <a:bodyPr/>
        <a:lstStyle/>
        <a:p>
          <a:endParaRPr lang="en-US"/>
        </a:p>
      </dgm:t>
    </dgm:pt>
    <dgm:pt modelId="{3FB4CF26-26DF-40D6-A4B4-F7B236148132}" type="sibTrans" cxnId="{B6DA37F8-ED65-4824-8336-6C2019BE52F3}">
      <dgm:prSet/>
      <dgm:spPr/>
      <dgm:t>
        <a:bodyPr/>
        <a:lstStyle/>
        <a:p>
          <a:endParaRPr lang="en-US"/>
        </a:p>
      </dgm:t>
    </dgm:pt>
    <dgm:pt modelId="{29E183C8-17B9-4AB7-8636-889B6BDFB26E}" type="pres">
      <dgm:prSet presAssocID="{22DECECA-ED29-4108-BBE1-282AD946AEFC}" presName="Name0" presStyleCnt="0">
        <dgm:presLayoutVars>
          <dgm:dir/>
          <dgm:resizeHandles val="exact"/>
        </dgm:presLayoutVars>
      </dgm:prSet>
      <dgm:spPr/>
    </dgm:pt>
    <dgm:pt modelId="{84137E54-0C94-4ADD-A6F0-53B9359330B1}" type="pres">
      <dgm:prSet presAssocID="{FDD99F34-3F4B-473C-8017-F1C2816D3790}" presName="node" presStyleLbl="node1" presStyleIdx="0" presStyleCnt="5">
        <dgm:presLayoutVars>
          <dgm:bulletEnabled val="1"/>
        </dgm:presLayoutVars>
      </dgm:prSet>
      <dgm:spPr/>
    </dgm:pt>
    <dgm:pt modelId="{897EDCB5-4BFC-420A-AC29-19BCF4799AC0}" type="pres">
      <dgm:prSet presAssocID="{67B2925E-724B-4534-B519-CC3C5A7A5258}" presName="sibTrans" presStyleLbl="sibTrans2D1" presStyleIdx="0" presStyleCnt="4"/>
      <dgm:spPr/>
    </dgm:pt>
    <dgm:pt modelId="{A129BCAF-DC17-4FF8-9B55-28C69DA2ED57}" type="pres">
      <dgm:prSet presAssocID="{67B2925E-724B-4534-B519-CC3C5A7A5258}" presName="connectorText" presStyleLbl="sibTrans2D1" presStyleIdx="0" presStyleCnt="4"/>
      <dgm:spPr/>
    </dgm:pt>
    <dgm:pt modelId="{82F2C3AE-D692-49FB-865D-CB9625199B53}" type="pres">
      <dgm:prSet presAssocID="{55483D94-E428-4A69-B7DE-D062964623DD}" presName="node" presStyleLbl="node1" presStyleIdx="1" presStyleCnt="5">
        <dgm:presLayoutVars>
          <dgm:bulletEnabled val="1"/>
        </dgm:presLayoutVars>
      </dgm:prSet>
      <dgm:spPr/>
    </dgm:pt>
    <dgm:pt modelId="{E67BD35D-F427-43ED-8D5E-062FC7E21AFE}" type="pres">
      <dgm:prSet presAssocID="{5EBA9403-7DDE-49E6-B575-85A761782034}" presName="sibTrans" presStyleLbl="sibTrans2D1" presStyleIdx="1" presStyleCnt="4"/>
      <dgm:spPr/>
    </dgm:pt>
    <dgm:pt modelId="{6E231974-F416-40FB-911C-84E5F633A7C5}" type="pres">
      <dgm:prSet presAssocID="{5EBA9403-7DDE-49E6-B575-85A761782034}" presName="connectorText" presStyleLbl="sibTrans2D1" presStyleIdx="1" presStyleCnt="4"/>
      <dgm:spPr/>
    </dgm:pt>
    <dgm:pt modelId="{41985054-DD5B-4F27-B032-D31516A4ECD3}" type="pres">
      <dgm:prSet presAssocID="{B1DEE931-CD30-4010-9759-EB2D3AA1C60C}" presName="node" presStyleLbl="node1" presStyleIdx="2" presStyleCnt="5">
        <dgm:presLayoutVars>
          <dgm:bulletEnabled val="1"/>
        </dgm:presLayoutVars>
      </dgm:prSet>
      <dgm:spPr/>
    </dgm:pt>
    <dgm:pt modelId="{5EACFBD5-21F4-4D05-AA17-5C917EC7985F}" type="pres">
      <dgm:prSet presAssocID="{3D956897-C1CC-4867-AC00-01978993F0EE}" presName="sibTrans" presStyleLbl="sibTrans2D1" presStyleIdx="2" presStyleCnt="4"/>
      <dgm:spPr/>
    </dgm:pt>
    <dgm:pt modelId="{5E7A7E9F-DFA2-4B35-B945-BE6082E68A8A}" type="pres">
      <dgm:prSet presAssocID="{3D956897-C1CC-4867-AC00-01978993F0EE}" presName="connectorText" presStyleLbl="sibTrans2D1" presStyleIdx="2" presStyleCnt="4"/>
      <dgm:spPr/>
    </dgm:pt>
    <dgm:pt modelId="{59693551-7491-4D96-8203-A9A993487429}" type="pres">
      <dgm:prSet presAssocID="{7269DE48-06D6-49B1-B708-F23B4ED0C806}" presName="node" presStyleLbl="node1" presStyleIdx="3" presStyleCnt="5">
        <dgm:presLayoutVars>
          <dgm:bulletEnabled val="1"/>
        </dgm:presLayoutVars>
      </dgm:prSet>
      <dgm:spPr/>
    </dgm:pt>
    <dgm:pt modelId="{2A56A6B8-8B8B-4F04-BBBD-4E24BFF560F2}" type="pres">
      <dgm:prSet presAssocID="{E661BC0A-3C65-4FC3-98D5-7694C79D588B}" presName="sibTrans" presStyleLbl="sibTrans2D1" presStyleIdx="3" presStyleCnt="4"/>
      <dgm:spPr/>
    </dgm:pt>
    <dgm:pt modelId="{7CF81410-D514-45CB-ACCF-2408745ECF5D}" type="pres">
      <dgm:prSet presAssocID="{E661BC0A-3C65-4FC3-98D5-7694C79D588B}" presName="connectorText" presStyleLbl="sibTrans2D1" presStyleIdx="3" presStyleCnt="4"/>
      <dgm:spPr/>
    </dgm:pt>
    <dgm:pt modelId="{4EA3C3BF-16A8-48CA-B883-D06D28EA71E0}" type="pres">
      <dgm:prSet presAssocID="{A3900DE1-272F-410A-BD3E-50D93ABAA127}" presName="node" presStyleLbl="node1" presStyleIdx="4" presStyleCnt="5">
        <dgm:presLayoutVars>
          <dgm:bulletEnabled val="1"/>
        </dgm:presLayoutVars>
      </dgm:prSet>
      <dgm:spPr/>
    </dgm:pt>
  </dgm:ptLst>
  <dgm:cxnLst>
    <dgm:cxn modelId="{F60FE308-6759-40D7-B005-4D216DA7CFB3}" type="presOf" srcId="{A3900DE1-272F-410A-BD3E-50D93ABAA127}" destId="{4EA3C3BF-16A8-48CA-B883-D06D28EA71E0}" srcOrd="0" destOrd="0" presId="urn:microsoft.com/office/officeart/2005/8/layout/process1"/>
    <dgm:cxn modelId="{54ADD80F-6350-452D-AFBB-9F76244C39D7}" srcId="{22DECECA-ED29-4108-BBE1-282AD946AEFC}" destId="{55483D94-E428-4A69-B7DE-D062964623DD}" srcOrd="1" destOrd="0" parTransId="{575D2864-A3BF-4869-829A-5C17B734DAEB}" sibTransId="{5EBA9403-7DDE-49E6-B575-85A761782034}"/>
    <dgm:cxn modelId="{C2CE3010-F970-494B-8B5D-FA3A39A2255B}" srcId="{22DECECA-ED29-4108-BBE1-282AD946AEFC}" destId="{FDD99F34-3F4B-473C-8017-F1C2816D3790}" srcOrd="0" destOrd="0" parTransId="{69610CF7-601B-43B3-9951-03A5440C29D9}" sibTransId="{67B2925E-724B-4534-B519-CC3C5A7A5258}"/>
    <dgm:cxn modelId="{FED62517-307D-4CE6-A82D-7D023E4246AB}" type="presOf" srcId="{3D956897-C1CC-4867-AC00-01978993F0EE}" destId="{5E7A7E9F-DFA2-4B35-B945-BE6082E68A8A}" srcOrd="1" destOrd="0" presId="urn:microsoft.com/office/officeart/2005/8/layout/process1"/>
    <dgm:cxn modelId="{2A126347-FD31-40AC-A5A9-8518F373D4C8}" srcId="{22DECECA-ED29-4108-BBE1-282AD946AEFC}" destId="{B1DEE931-CD30-4010-9759-EB2D3AA1C60C}" srcOrd="2" destOrd="0" parTransId="{76B1C73B-40C3-43CF-85E8-44BCE73E732B}" sibTransId="{3D956897-C1CC-4867-AC00-01978993F0EE}"/>
    <dgm:cxn modelId="{43A5854B-DC00-4BD1-85BA-A33D51ADC546}" srcId="{22DECECA-ED29-4108-BBE1-282AD946AEFC}" destId="{7269DE48-06D6-49B1-B708-F23B4ED0C806}" srcOrd="3" destOrd="0" parTransId="{0B44164D-B0A2-455A-92B5-75249D168C68}" sibTransId="{E661BC0A-3C65-4FC3-98D5-7694C79D588B}"/>
    <dgm:cxn modelId="{F2BFE07E-357A-4177-A6CF-482A4B866576}" type="presOf" srcId="{67B2925E-724B-4534-B519-CC3C5A7A5258}" destId="{A129BCAF-DC17-4FF8-9B55-28C69DA2ED57}" srcOrd="1" destOrd="0" presId="urn:microsoft.com/office/officeart/2005/8/layout/process1"/>
    <dgm:cxn modelId="{41851B80-C060-4638-94AD-53B95FA05E9C}" type="presOf" srcId="{55483D94-E428-4A69-B7DE-D062964623DD}" destId="{82F2C3AE-D692-49FB-865D-CB9625199B53}" srcOrd="0" destOrd="0" presId="urn:microsoft.com/office/officeart/2005/8/layout/process1"/>
    <dgm:cxn modelId="{75D2FE87-9095-4357-9E78-3628D3990339}" type="presOf" srcId="{5EBA9403-7DDE-49E6-B575-85A761782034}" destId="{6E231974-F416-40FB-911C-84E5F633A7C5}" srcOrd="1" destOrd="0" presId="urn:microsoft.com/office/officeart/2005/8/layout/process1"/>
    <dgm:cxn modelId="{FC03228C-F63E-4713-8ED0-7CAC1D82632C}" type="presOf" srcId="{FDD99F34-3F4B-473C-8017-F1C2816D3790}" destId="{84137E54-0C94-4ADD-A6F0-53B9359330B1}" srcOrd="0" destOrd="0" presId="urn:microsoft.com/office/officeart/2005/8/layout/process1"/>
    <dgm:cxn modelId="{BF3DFBAD-1A2B-444A-828F-603602CAAAD4}" type="presOf" srcId="{3D956897-C1CC-4867-AC00-01978993F0EE}" destId="{5EACFBD5-21F4-4D05-AA17-5C917EC7985F}" srcOrd="0" destOrd="0" presId="urn:microsoft.com/office/officeart/2005/8/layout/process1"/>
    <dgm:cxn modelId="{697F37B6-38A4-4947-9D95-DBFCF6DA8DBD}" type="presOf" srcId="{E661BC0A-3C65-4FC3-98D5-7694C79D588B}" destId="{7CF81410-D514-45CB-ACCF-2408745ECF5D}" srcOrd="1" destOrd="0" presId="urn:microsoft.com/office/officeart/2005/8/layout/process1"/>
    <dgm:cxn modelId="{FAAFFCB6-D068-44CA-9D34-CD154F48E7A2}" type="presOf" srcId="{22DECECA-ED29-4108-BBE1-282AD946AEFC}" destId="{29E183C8-17B9-4AB7-8636-889B6BDFB26E}" srcOrd="0" destOrd="0" presId="urn:microsoft.com/office/officeart/2005/8/layout/process1"/>
    <dgm:cxn modelId="{9B13E7B9-27F4-42E8-AC0C-833C2587C51E}" type="presOf" srcId="{E661BC0A-3C65-4FC3-98D5-7694C79D588B}" destId="{2A56A6B8-8B8B-4F04-BBBD-4E24BFF560F2}" srcOrd="0" destOrd="0" presId="urn:microsoft.com/office/officeart/2005/8/layout/process1"/>
    <dgm:cxn modelId="{C4BF86BD-2181-4420-B726-4217B14B739A}" type="presOf" srcId="{5EBA9403-7DDE-49E6-B575-85A761782034}" destId="{E67BD35D-F427-43ED-8D5E-062FC7E21AFE}" srcOrd="0" destOrd="0" presId="urn:microsoft.com/office/officeart/2005/8/layout/process1"/>
    <dgm:cxn modelId="{11C2C9C1-A222-4DAC-A66E-18CF13B3377B}" type="presOf" srcId="{67B2925E-724B-4534-B519-CC3C5A7A5258}" destId="{897EDCB5-4BFC-420A-AC29-19BCF4799AC0}" srcOrd="0" destOrd="0" presId="urn:microsoft.com/office/officeart/2005/8/layout/process1"/>
    <dgm:cxn modelId="{E71914DB-17D0-4463-925A-E77D08B4A320}" type="presOf" srcId="{B1DEE931-CD30-4010-9759-EB2D3AA1C60C}" destId="{41985054-DD5B-4F27-B032-D31516A4ECD3}" srcOrd="0" destOrd="0" presId="urn:microsoft.com/office/officeart/2005/8/layout/process1"/>
    <dgm:cxn modelId="{187AF2EE-8700-42F1-952F-BA9828F93733}" type="presOf" srcId="{7269DE48-06D6-49B1-B708-F23B4ED0C806}" destId="{59693551-7491-4D96-8203-A9A993487429}" srcOrd="0" destOrd="0" presId="urn:microsoft.com/office/officeart/2005/8/layout/process1"/>
    <dgm:cxn modelId="{B6DA37F8-ED65-4824-8336-6C2019BE52F3}" srcId="{22DECECA-ED29-4108-BBE1-282AD946AEFC}" destId="{A3900DE1-272F-410A-BD3E-50D93ABAA127}" srcOrd="4" destOrd="0" parTransId="{E15F9214-44D6-46CB-B534-61F463ED6FDB}" sibTransId="{3FB4CF26-26DF-40D6-A4B4-F7B236148132}"/>
    <dgm:cxn modelId="{35B5FB34-CC0D-4DDE-B25A-16DE21810EEC}" type="presParOf" srcId="{29E183C8-17B9-4AB7-8636-889B6BDFB26E}" destId="{84137E54-0C94-4ADD-A6F0-53B9359330B1}" srcOrd="0" destOrd="0" presId="urn:microsoft.com/office/officeart/2005/8/layout/process1"/>
    <dgm:cxn modelId="{BC6DA8CB-7470-4A37-9EF9-6CD0BFB09577}" type="presParOf" srcId="{29E183C8-17B9-4AB7-8636-889B6BDFB26E}" destId="{897EDCB5-4BFC-420A-AC29-19BCF4799AC0}" srcOrd="1" destOrd="0" presId="urn:microsoft.com/office/officeart/2005/8/layout/process1"/>
    <dgm:cxn modelId="{0D72EF3F-A432-4C6A-9308-D9EA05FFD582}" type="presParOf" srcId="{897EDCB5-4BFC-420A-AC29-19BCF4799AC0}" destId="{A129BCAF-DC17-4FF8-9B55-28C69DA2ED57}" srcOrd="0" destOrd="0" presId="urn:microsoft.com/office/officeart/2005/8/layout/process1"/>
    <dgm:cxn modelId="{C69D2874-879F-44E1-A41D-77B071368455}" type="presParOf" srcId="{29E183C8-17B9-4AB7-8636-889B6BDFB26E}" destId="{82F2C3AE-D692-49FB-865D-CB9625199B53}" srcOrd="2" destOrd="0" presId="urn:microsoft.com/office/officeart/2005/8/layout/process1"/>
    <dgm:cxn modelId="{24AFDE21-D52F-43B3-B9FB-694DD7162045}" type="presParOf" srcId="{29E183C8-17B9-4AB7-8636-889B6BDFB26E}" destId="{E67BD35D-F427-43ED-8D5E-062FC7E21AFE}" srcOrd="3" destOrd="0" presId="urn:microsoft.com/office/officeart/2005/8/layout/process1"/>
    <dgm:cxn modelId="{AE76FFD6-9F82-4FC3-A9C5-BC1FF2BBB1EA}" type="presParOf" srcId="{E67BD35D-F427-43ED-8D5E-062FC7E21AFE}" destId="{6E231974-F416-40FB-911C-84E5F633A7C5}" srcOrd="0" destOrd="0" presId="urn:microsoft.com/office/officeart/2005/8/layout/process1"/>
    <dgm:cxn modelId="{9C4211CF-DD58-49CA-AF96-458A703202C4}" type="presParOf" srcId="{29E183C8-17B9-4AB7-8636-889B6BDFB26E}" destId="{41985054-DD5B-4F27-B032-D31516A4ECD3}" srcOrd="4" destOrd="0" presId="urn:microsoft.com/office/officeart/2005/8/layout/process1"/>
    <dgm:cxn modelId="{B52EC6C9-025A-4E86-9C40-F1788CBA8B2B}" type="presParOf" srcId="{29E183C8-17B9-4AB7-8636-889B6BDFB26E}" destId="{5EACFBD5-21F4-4D05-AA17-5C917EC7985F}" srcOrd="5" destOrd="0" presId="urn:microsoft.com/office/officeart/2005/8/layout/process1"/>
    <dgm:cxn modelId="{6DA0837F-2B91-4852-820E-65828412B78A}" type="presParOf" srcId="{5EACFBD5-21F4-4D05-AA17-5C917EC7985F}" destId="{5E7A7E9F-DFA2-4B35-B945-BE6082E68A8A}" srcOrd="0" destOrd="0" presId="urn:microsoft.com/office/officeart/2005/8/layout/process1"/>
    <dgm:cxn modelId="{744D4DD0-BC31-4928-9989-DDDCC544B94C}" type="presParOf" srcId="{29E183C8-17B9-4AB7-8636-889B6BDFB26E}" destId="{59693551-7491-4D96-8203-A9A993487429}" srcOrd="6" destOrd="0" presId="urn:microsoft.com/office/officeart/2005/8/layout/process1"/>
    <dgm:cxn modelId="{E2D09BE0-2EF4-4686-BD18-1DB4112B8EF2}" type="presParOf" srcId="{29E183C8-17B9-4AB7-8636-889B6BDFB26E}" destId="{2A56A6B8-8B8B-4F04-BBBD-4E24BFF560F2}" srcOrd="7" destOrd="0" presId="urn:microsoft.com/office/officeart/2005/8/layout/process1"/>
    <dgm:cxn modelId="{EE7339FA-BB7B-4D9C-88A4-3507A106490D}" type="presParOf" srcId="{2A56A6B8-8B8B-4F04-BBBD-4E24BFF560F2}" destId="{7CF81410-D514-45CB-ACCF-2408745ECF5D}" srcOrd="0" destOrd="0" presId="urn:microsoft.com/office/officeart/2005/8/layout/process1"/>
    <dgm:cxn modelId="{A2A9DD41-0D7E-4DF4-B60D-24DA36660299}" type="presParOf" srcId="{29E183C8-17B9-4AB7-8636-889B6BDFB26E}" destId="{4EA3C3BF-16A8-48CA-B883-D06D28EA71E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353404-76CA-4C03-B73D-E57A02BE7F00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62984D-05B7-4216-85C7-79860EA7C257}">
      <dgm:prSet phldrT="[Text]"/>
      <dgm:spPr/>
      <dgm:t>
        <a:bodyPr/>
        <a:lstStyle/>
        <a:p>
          <a:r>
            <a:rPr lang="en-US" dirty="0"/>
            <a:t>EVALUATE</a:t>
          </a:r>
        </a:p>
      </dgm:t>
    </dgm:pt>
    <dgm:pt modelId="{29FD3BA2-7CE4-4D64-8139-D81E54780058}" type="parTrans" cxnId="{322028FC-166D-429F-A8F6-78A4189F2507}">
      <dgm:prSet/>
      <dgm:spPr/>
      <dgm:t>
        <a:bodyPr/>
        <a:lstStyle/>
        <a:p>
          <a:endParaRPr lang="en-US"/>
        </a:p>
      </dgm:t>
    </dgm:pt>
    <dgm:pt modelId="{C8FF577C-81C0-48ED-A48D-BB33E2FBF3D0}" type="sibTrans" cxnId="{322028FC-166D-429F-A8F6-78A4189F2507}">
      <dgm:prSet/>
      <dgm:spPr/>
      <dgm:t>
        <a:bodyPr/>
        <a:lstStyle/>
        <a:p>
          <a:endParaRPr lang="en-US"/>
        </a:p>
      </dgm:t>
    </dgm:pt>
    <dgm:pt modelId="{376D9ED8-D66C-408A-9034-C4A3A3C9F1AE}">
      <dgm:prSet phldrT="[Text]"/>
      <dgm:spPr/>
      <dgm:t>
        <a:bodyPr/>
        <a:lstStyle/>
        <a:p>
          <a:r>
            <a:rPr lang="en-US" dirty="0"/>
            <a:t>Programs</a:t>
          </a:r>
        </a:p>
      </dgm:t>
    </dgm:pt>
    <dgm:pt modelId="{2DF7DD4B-26B3-4F73-A485-6E3060FB8180}" type="parTrans" cxnId="{877E418F-21AE-46B9-91DC-CFDC6D38D681}">
      <dgm:prSet/>
      <dgm:spPr/>
      <dgm:t>
        <a:bodyPr/>
        <a:lstStyle/>
        <a:p>
          <a:endParaRPr lang="en-US"/>
        </a:p>
      </dgm:t>
    </dgm:pt>
    <dgm:pt modelId="{5C2BFCFB-6F52-4C31-8721-9A1A1CE39D00}" type="sibTrans" cxnId="{877E418F-21AE-46B9-91DC-CFDC6D38D681}">
      <dgm:prSet/>
      <dgm:spPr/>
      <dgm:t>
        <a:bodyPr/>
        <a:lstStyle/>
        <a:p>
          <a:endParaRPr lang="en-US"/>
        </a:p>
      </dgm:t>
    </dgm:pt>
    <dgm:pt modelId="{BE1F4750-EE25-4830-9863-CAB4F823E099}">
      <dgm:prSet phldrT="[Text]"/>
      <dgm:spPr/>
      <dgm:t>
        <a:bodyPr/>
        <a:lstStyle/>
        <a:p>
          <a:r>
            <a:rPr lang="en-US" dirty="0"/>
            <a:t>Facilities</a:t>
          </a:r>
        </a:p>
      </dgm:t>
    </dgm:pt>
    <dgm:pt modelId="{9A95F591-A8EF-4928-B4D2-88DC76B48DF2}" type="parTrans" cxnId="{F4010458-7251-4706-B67D-0482E89FEBB5}">
      <dgm:prSet/>
      <dgm:spPr/>
      <dgm:t>
        <a:bodyPr/>
        <a:lstStyle/>
        <a:p>
          <a:endParaRPr lang="en-US"/>
        </a:p>
      </dgm:t>
    </dgm:pt>
    <dgm:pt modelId="{C08308C4-A959-4918-AF04-915866380151}" type="sibTrans" cxnId="{F4010458-7251-4706-B67D-0482E89FEBB5}">
      <dgm:prSet/>
      <dgm:spPr/>
      <dgm:t>
        <a:bodyPr/>
        <a:lstStyle/>
        <a:p>
          <a:endParaRPr lang="en-US"/>
        </a:p>
      </dgm:t>
    </dgm:pt>
    <dgm:pt modelId="{BB882EE2-F6CA-4AC4-8A31-51DBAF65E655}">
      <dgm:prSet phldrT="[Text]"/>
      <dgm:spPr/>
      <dgm:t>
        <a:bodyPr/>
        <a:lstStyle/>
        <a:p>
          <a:r>
            <a:rPr lang="en-US" dirty="0"/>
            <a:t>Relationships</a:t>
          </a:r>
        </a:p>
      </dgm:t>
    </dgm:pt>
    <dgm:pt modelId="{A15FD1D2-75F1-4D73-BA9D-D0CDACBA1C6B}" type="parTrans" cxnId="{706626B7-7EC1-4646-A4F4-21BAD986CB67}">
      <dgm:prSet/>
      <dgm:spPr/>
      <dgm:t>
        <a:bodyPr/>
        <a:lstStyle/>
        <a:p>
          <a:endParaRPr lang="en-US"/>
        </a:p>
      </dgm:t>
    </dgm:pt>
    <dgm:pt modelId="{B49C3BF1-DC5D-4A43-94CA-1857D47D0826}" type="sibTrans" cxnId="{706626B7-7EC1-4646-A4F4-21BAD986CB67}">
      <dgm:prSet/>
      <dgm:spPr/>
      <dgm:t>
        <a:bodyPr/>
        <a:lstStyle/>
        <a:p>
          <a:endParaRPr lang="en-US"/>
        </a:p>
      </dgm:t>
    </dgm:pt>
    <dgm:pt modelId="{7F6484D7-9486-4542-935F-6CBC5AC88559}">
      <dgm:prSet/>
      <dgm:spPr/>
      <dgm:t>
        <a:bodyPr/>
        <a:lstStyle/>
        <a:p>
          <a:r>
            <a:rPr lang="en-US" dirty="0"/>
            <a:t>Services</a:t>
          </a:r>
        </a:p>
      </dgm:t>
    </dgm:pt>
    <dgm:pt modelId="{BFEC802E-B904-484F-8927-B260B0EF03DA}" type="parTrans" cxnId="{1B82BB1F-F907-43B5-9895-361766587974}">
      <dgm:prSet/>
      <dgm:spPr/>
      <dgm:t>
        <a:bodyPr/>
        <a:lstStyle/>
        <a:p>
          <a:endParaRPr lang="en-US"/>
        </a:p>
      </dgm:t>
    </dgm:pt>
    <dgm:pt modelId="{B8B30E8E-A091-491C-AAB9-603D568B5B80}" type="sibTrans" cxnId="{1B82BB1F-F907-43B5-9895-361766587974}">
      <dgm:prSet/>
      <dgm:spPr/>
      <dgm:t>
        <a:bodyPr/>
        <a:lstStyle/>
        <a:p>
          <a:endParaRPr lang="en-US"/>
        </a:p>
      </dgm:t>
    </dgm:pt>
    <dgm:pt modelId="{A9FA1D5D-BC64-4E11-95BB-EB5FC0E41B3A}" type="pres">
      <dgm:prSet presAssocID="{F8353404-76CA-4C03-B73D-E57A02BE7F0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148AFBB-570E-46F6-A0EA-9D93B931405F}" type="pres">
      <dgm:prSet presAssocID="{F8353404-76CA-4C03-B73D-E57A02BE7F00}" presName="hierFlow" presStyleCnt="0"/>
      <dgm:spPr/>
    </dgm:pt>
    <dgm:pt modelId="{D1367548-25DD-440E-97E3-CC216732F3D3}" type="pres">
      <dgm:prSet presAssocID="{F8353404-76CA-4C03-B73D-E57A02BE7F0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FEBAA42-2B16-4A7F-9EDF-5BA7812E645B}" type="pres">
      <dgm:prSet presAssocID="{0362984D-05B7-4216-85C7-79860EA7C257}" presName="Name14" presStyleCnt="0"/>
      <dgm:spPr/>
    </dgm:pt>
    <dgm:pt modelId="{6A85DA26-7F83-4422-93D6-6B7061DF2E82}" type="pres">
      <dgm:prSet presAssocID="{0362984D-05B7-4216-85C7-79860EA7C257}" presName="level1Shape" presStyleLbl="node0" presStyleIdx="0" presStyleCnt="1">
        <dgm:presLayoutVars>
          <dgm:chPref val="3"/>
        </dgm:presLayoutVars>
      </dgm:prSet>
      <dgm:spPr/>
    </dgm:pt>
    <dgm:pt modelId="{A62B76B3-4BC0-40BA-8EB3-130EF8D376C6}" type="pres">
      <dgm:prSet presAssocID="{0362984D-05B7-4216-85C7-79860EA7C257}" presName="hierChild2" presStyleCnt="0"/>
      <dgm:spPr/>
    </dgm:pt>
    <dgm:pt modelId="{FAA96324-C898-4FDF-A244-958DBAC0C085}" type="pres">
      <dgm:prSet presAssocID="{2DF7DD4B-26B3-4F73-A485-6E3060FB8180}" presName="Name19" presStyleLbl="parChTrans1D2" presStyleIdx="0" presStyleCnt="4"/>
      <dgm:spPr/>
    </dgm:pt>
    <dgm:pt modelId="{A919F126-0BA3-46DF-82D2-06FC34D083FA}" type="pres">
      <dgm:prSet presAssocID="{376D9ED8-D66C-408A-9034-C4A3A3C9F1AE}" presName="Name21" presStyleCnt="0"/>
      <dgm:spPr/>
    </dgm:pt>
    <dgm:pt modelId="{E2930CD5-78BC-467A-805C-15813CBF4F08}" type="pres">
      <dgm:prSet presAssocID="{376D9ED8-D66C-408A-9034-C4A3A3C9F1AE}" presName="level2Shape" presStyleLbl="node2" presStyleIdx="0" presStyleCnt="4"/>
      <dgm:spPr/>
    </dgm:pt>
    <dgm:pt modelId="{912324E8-1DF0-4A38-8F1B-33F0327819EC}" type="pres">
      <dgm:prSet presAssocID="{376D9ED8-D66C-408A-9034-C4A3A3C9F1AE}" presName="hierChild3" presStyleCnt="0"/>
      <dgm:spPr/>
    </dgm:pt>
    <dgm:pt modelId="{778EA766-1DED-4FA1-903F-070611726089}" type="pres">
      <dgm:prSet presAssocID="{9A95F591-A8EF-4928-B4D2-88DC76B48DF2}" presName="Name19" presStyleLbl="parChTrans1D2" presStyleIdx="1" presStyleCnt="4"/>
      <dgm:spPr/>
    </dgm:pt>
    <dgm:pt modelId="{2236EBFD-DFBD-491E-9C30-065D2CDC4449}" type="pres">
      <dgm:prSet presAssocID="{BE1F4750-EE25-4830-9863-CAB4F823E099}" presName="Name21" presStyleCnt="0"/>
      <dgm:spPr/>
    </dgm:pt>
    <dgm:pt modelId="{85AA5BA0-E5E1-4EB3-A901-9E6230DA731D}" type="pres">
      <dgm:prSet presAssocID="{BE1F4750-EE25-4830-9863-CAB4F823E099}" presName="level2Shape" presStyleLbl="node2" presStyleIdx="1" presStyleCnt="4"/>
      <dgm:spPr/>
    </dgm:pt>
    <dgm:pt modelId="{2552147A-814A-4110-AB5F-A937615AC1E4}" type="pres">
      <dgm:prSet presAssocID="{BE1F4750-EE25-4830-9863-CAB4F823E099}" presName="hierChild3" presStyleCnt="0"/>
      <dgm:spPr/>
    </dgm:pt>
    <dgm:pt modelId="{E2BB0887-B601-4C4A-9BCC-55DE3BDD74B6}" type="pres">
      <dgm:prSet presAssocID="{BFEC802E-B904-484F-8927-B260B0EF03DA}" presName="Name19" presStyleLbl="parChTrans1D2" presStyleIdx="2" presStyleCnt="4"/>
      <dgm:spPr/>
    </dgm:pt>
    <dgm:pt modelId="{91C7B587-7B6B-411A-93A6-95894361666C}" type="pres">
      <dgm:prSet presAssocID="{7F6484D7-9486-4542-935F-6CBC5AC88559}" presName="Name21" presStyleCnt="0"/>
      <dgm:spPr/>
    </dgm:pt>
    <dgm:pt modelId="{94968DB7-DE72-4106-B757-8DCB512625D7}" type="pres">
      <dgm:prSet presAssocID="{7F6484D7-9486-4542-935F-6CBC5AC88559}" presName="level2Shape" presStyleLbl="node2" presStyleIdx="2" presStyleCnt="4"/>
      <dgm:spPr/>
    </dgm:pt>
    <dgm:pt modelId="{F98A458E-A299-4E15-B8DE-77BE454008D0}" type="pres">
      <dgm:prSet presAssocID="{7F6484D7-9486-4542-935F-6CBC5AC88559}" presName="hierChild3" presStyleCnt="0"/>
      <dgm:spPr/>
    </dgm:pt>
    <dgm:pt modelId="{41D4DE45-9EF9-4596-BC05-6459F1621F31}" type="pres">
      <dgm:prSet presAssocID="{A15FD1D2-75F1-4D73-BA9D-D0CDACBA1C6B}" presName="Name19" presStyleLbl="parChTrans1D2" presStyleIdx="3" presStyleCnt="4"/>
      <dgm:spPr/>
    </dgm:pt>
    <dgm:pt modelId="{7618E528-E461-4C97-AB4B-5339F7B9423C}" type="pres">
      <dgm:prSet presAssocID="{BB882EE2-F6CA-4AC4-8A31-51DBAF65E655}" presName="Name21" presStyleCnt="0"/>
      <dgm:spPr/>
    </dgm:pt>
    <dgm:pt modelId="{0A80D576-2A3A-4CE6-B469-B2A8627CBE81}" type="pres">
      <dgm:prSet presAssocID="{BB882EE2-F6CA-4AC4-8A31-51DBAF65E655}" presName="level2Shape" presStyleLbl="node2" presStyleIdx="3" presStyleCnt="4"/>
      <dgm:spPr/>
    </dgm:pt>
    <dgm:pt modelId="{4EA16BF0-8A05-475E-9E7B-DC525A8DF54E}" type="pres">
      <dgm:prSet presAssocID="{BB882EE2-F6CA-4AC4-8A31-51DBAF65E655}" presName="hierChild3" presStyleCnt="0"/>
      <dgm:spPr/>
    </dgm:pt>
    <dgm:pt modelId="{DE5AF90E-3BFD-4A61-B09C-85F472621E68}" type="pres">
      <dgm:prSet presAssocID="{F8353404-76CA-4C03-B73D-E57A02BE7F00}" presName="bgShapesFlow" presStyleCnt="0"/>
      <dgm:spPr/>
    </dgm:pt>
  </dgm:ptLst>
  <dgm:cxnLst>
    <dgm:cxn modelId="{1B82BB1F-F907-43B5-9895-361766587974}" srcId="{0362984D-05B7-4216-85C7-79860EA7C257}" destId="{7F6484D7-9486-4542-935F-6CBC5AC88559}" srcOrd="2" destOrd="0" parTransId="{BFEC802E-B904-484F-8927-B260B0EF03DA}" sibTransId="{B8B30E8E-A091-491C-AAB9-603D568B5B80}"/>
    <dgm:cxn modelId="{8FD7DE3B-1F17-473F-B4F1-A34FE251C058}" type="presOf" srcId="{9A95F591-A8EF-4928-B4D2-88DC76B48DF2}" destId="{778EA766-1DED-4FA1-903F-070611726089}" srcOrd="0" destOrd="0" presId="urn:microsoft.com/office/officeart/2005/8/layout/hierarchy6"/>
    <dgm:cxn modelId="{0DDD9A4E-D315-4CBD-84C7-6440A7C591FD}" type="presOf" srcId="{0362984D-05B7-4216-85C7-79860EA7C257}" destId="{6A85DA26-7F83-4422-93D6-6B7061DF2E82}" srcOrd="0" destOrd="0" presId="urn:microsoft.com/office/officeart/2005/8/layout/hierarchy6"/>
    <dgm:cxn modelId="{7EFE9872-D21F-44A1-BBF7-A828DFBA9EED}" type="presOf" srcId="{7F6484D7-9486-4542-935F-6CBC5AC88559}" destId="{94968DB7-DE72-4106-B757-8DCB512625D7}" srcOrd="0" destOrd="0" presId="urn:microsoft.com/office/officeart/2005/8/layout/hierarchy6"/>
    <dgm:cxn modelId="{F4010458-7251-4706-B67D-0482E89FEBB5}" srcId="{0362984D-05B7-4216-85C7-79860EA7C257}" destId="{BE1F4750-EE25-4830-9863-CAB4F823E099}" srcOrd="1" destOrd="0" parTransId="{9A95F591-A8EF-4928-B4D2-88DC76B48DF2}" sibTransId="{C08308C4-A959-4918-AF04-915866380151}"/>
    <dgm:cxn modelId="{5806CC7C-41DD-49CC-86D4-9637A6B9E0E3}" type="presOf" srcId="{A15FD1D2-75F1-4D73-BA9D-D0CDACBA1C6B}" destId="{41D4DE45-9EF9-4596-BC05-6459F1621F31}" srcOrd="0" destOrd="0" presId="urn:microsoft.com/office/officeart/2005/8/layout/hierarchy6"/>
    <dgm:cxn modelId="{AC32A18A-C38E-443B-A03D-D20432562A0B}" type="presOf" srcId="{F8353404-76CA-4C03-B73D-E57A02BE7F00}" destId="{A9FA1D5D-BC64-4E11-95BB-EB5FC0E41B3A}" srcOrd="0" destOrd="0" presId="urn:microsoft.com/office/officeart/2005/8/layout/hierarchy6"/>
    <dgm:cxn modelId="{877E418F-21AE-46B9-91DC-CFDC6D38D681}" srcId="{0362984D-05B7-4216-85C7-79860EA7C257}" destId="{376D9ED8-D66C-408A-9034-C4A3A3C9F1AE}" srcOrd="0" destOrd="0" parTransId="{2DF7DD4B-26B3-4F73-A485-6E3060FB8180}" sibTransId="{5C2BFCFB-6F52-4C31-8721-9A1A1CE39D00}"/>
    <dgm:cxn modelId="{268B899F-34B5-45A2-B051-3D1BD6701778}" type="presOf" srcId="{BE1F4750-EE25-4830-9863-CAB4F823E099}" destId="{85AA5BA0-E5E1-4EB3-A901-9E6230DA731D}" srcOrd="0" destOrd="0" presId="urn:microsoft.com/office/officeart/2005/8/layout/hierarchy6"/>
    <dgm:cxn modelId="{2A0C91A9-6A3C-4DD2-B086-10FB266A99FA}" type="presOf" srcId="{2DF7DD4B-26B3-4F73-A485-6E3060FB8180}" destId="{FAA96324-C898-4FDF-A244-958DBAC0C085}" srcOrd="0" destOrd="0" presId="urn:microsoft.com/office/officeart/2005/8/layout/hierarchy6"/>
    <dgm:cxn modelId="{706626B7-7EC1-4646-A4F4-21BAD986CB67}" srcId="{0362984D-05B7-4216-85C7-79860EA7C257}" destId="{BB882EE2-F6CA-4AC4-8A31-51DBAF65E655}" srcOrd="3" destOrd="0" parTransId="{A15FD1D2-75F1-4D73-BA9D-D0CDACBA1C6B}" sibTransId="{B49C3BF1-DC5D-4A43-94CA-1857D47D0826}"/>
    <dgm:cxn modelId="{87D608C4-22C6-4303-98CD-487C1E3AA91F}" type="presOf" srcId="{376D9ED8-D66C-408A-9034-C4A3A3C9F1AE}" destId="{E2930CD5-78BC-467A-805C-15813CBF4F08}" srcOrd="0" destOrd="0" presId="urn:microsoft.com/office/officeart/2005/8/layout/hierarchy6"/>
    <dgm:cxn modelId="{9AA464C9-6DBE-4FFB-BEFC-689A09273AA1}" type="presOf" srcId="{BB882EE2-F6CA-4AC4-8A31-51DBAF65E655}" destId="{0A80D576-2A3A-4CE6-B469-B2A8627CBE81}" srcOrd="0" destOrd="0" presId="urn:microsoft.com/office/officeart/2005/8/layout/hierarchy6"/>
    <dgm:cxn modelId="{3FB62CF4-4340-4719-952E-7DCF0C122C38}" type="presOf" srcId="{BFEC802E-B904-484F-8927-B260B0EF03DA}" destId="{E2BB0887-B601-4C4A-9BCC-55DE3BDD74B6}" srcOrd="0" destOrd="0" presId="urn:microsoft.com/office/officeart/2005/8/layout/hierarchy6"/>
    <dgm:cxn modelId="{322028FC-166D-429F-A8F6-78A4189F2507}" srcId="{F8353404-76CA-4C03-B73D-E57A02BE7F00}" destId="{0362984D-05B7-4216-85C7-79860EA7C257}" srcOrd="0" destOrd="0" parTransId="{29FD3BA2-7CE4-4D64-8139-D81E54780058}" sibTransId="{C8FF577C-81C0-48ED-A48D-BB33E2FBF3D0}"/>
    <dgm:cxn modelId="{C225AFAE-368C-44B9-9A54-05CDBB6B7002}" type="presParOf" srcId="{A9FA1D5D-BC64-4E11-95BB-EB5FC0E41B3A}" destId="{0148AFBB-570E-46F6-A0EA-9D93B931405F}" srcOrd="0" destOrd="0" presId="urn:microsoft.com/office/officeart/2005/8/layout/hierarchy6"/>
    <dgm:cxn modelId="{87A30A0A-37C2-4A99-B274-1CE396D5079C}" type="presParOf" srcId="{0148AFBB-570E-46F6-A0EA-9D93B931405F}" destId="{D1367548-25DD-440E-97E3-CC216732F3D3}" srcOrd="0" destOrd="0" presId="urn:microsoft.com/office/officeart/2005/8/layout/hierarchy6"/>
    <dgm:cxn modelId="{436C4DF0-39EA-41A9-A4C2-CCF82A08A3FD}" type="presParOf" srcId="{D1367548-25DD-440E-97E3-CC216732F3D3}" destId="{5FEBAA42-2B16-4A7F-9EDF-5BA7812E645B}" srcOrd="0" destOrd="0" presId="urn:microsoft.com/office/officeart/2005/8/layout/hierarchy6"/>
    <dgm:cxn modelId="{6A8405D6-F9F4-4C7E-B761-3F097EDDAB9C}" type="presParOf" srcId="{5FEBAA42-2B16-4A7F-9EDF-5BA7812E645B}" destId="{6A85DA26-7F83-4422-93D6-6B7061DF2E82}" srcOrd="0" destOrd="0" presId="urn:microsoft.com/office/officeart/2005/8/layout/hierarchy6"/>
    <dgm:cxn modelId="{0B078AF1-9DC7-49C7-BAB2-1DD8BAE81BFD}" type="presParOf" srcId="{5FEBAA42-2B16-4A7F-9EDF-5BA7812E645B}" destId="{A62B76B3-4BC0-40BA-8EB3-130EF8D376C6}" srcOrd="1" destOrd="0" presId="urn:microsoft.com/office/officeart/2005/8/layout/hierarchy6"/>
    <dgm:cxn modelId="{34035F35-5763-4E06-A0B4-632CEE39544B}" type="presParOf" srcId="{A62B76B3-4BC0-40BA-8EB3-130EF8D376C6}" destId="{FAA96324-C898-4FDF-A244-958DBAC0C085}" srcOrd="0" destOrd="0" presId="urn:microsoft.com/office/officeart/2005/8/layout/hierarchy6"/>
    <dgm:cxn modelId="{F0FE5CCA-E197-4E98-B864-16D23271F4A2}" type="presParOf" srcId="{A62B76B3-4BC0-40BA-8EB3-130EF8D376C6}" destId="{A919F126-0BA3-46DF-82D2-06FC34D083FA}" srcOrd="1" destOrd="0" presId="urn:microsoft.com/office/officeart/2005/8/layout/hierarchy6"/>
    <dgm:cxn modelId="{DE74CDE6-0656-4C9B-9FB2-D026C51E45E1}" type="presParOf" srcId="{A919F126-0BA3-46DF-82D2-06FC34D083FA}" destId="{E2930CD5-78BC-467A-805C-15813CBF4F08}" srcOrd="0" destOrd="0" presId="urn:microsoft.com/office/officeart/2005/8/layout/hierarchy6"/>
    <dgm:cxn modelId="{6017DB7F-D9E8-4436-B84C-AA3FD5E29E4C}" type="presParOf" srcId="{A919F126-0BA3-46DF-82D2-06FC34D083FA}" destId="{912324E8-1DF0-4A38-8F1B-33F0327819EC}" srcOrd="1" destOrd="0" presId="urn:microsoft.com/office/officeart/2005/8/layout/hierarchy6"/>
    <dgm:cxn modelId="{A5D16930-73FF-4E2A-89E3-7B931AD42FFE}" type="presParOf" srcId="{A62B76B3-4BC0-40BA-8EB3-130EF8D376C6}" destId="{778EA766-1DED-4FA1-903F-070611726089}" srcOrd="2" destOrd="0" presId="urn:microsoft.com/office/officeart/2005/8/layout/hierarchy6"/>
    <dgm:cxn modelId="{B98978C3-2633-47EC-9162-54FAF1E76F4F}" type="presParOf" srcId="{A62B76B3-4BC0-40BA-8EB3-130EF8D376C6}" destId="{2236EBFD-DFBD-491E-9C30-065D2CDC4449}" srcOrd="3" destOrd="0" presId="urn:microsoft.com/office/officeart/2005/8/layout/hierarchy6"/>
    <dgm:cxn modelId="{D44220EC-4CC7-4D59-9BC6-E5BCDDD4391A}" type="presParOf" srcId="{2236EBFD-DFBD-491E-9C30-065D2CDC4449}" destId="{85AA5BA0-E5E1-4EB3-A901-9E6230DA731D}" srcOrd="0" destOrd="0" presId="urn:microsoft.com/office/officeart/2005/8/layout/hierarchy6"/>
    <dgm:cxn modelId="{6549F1FE-5153-412D-BC5D-681AEDB3BAEF}" type="presParOf" srcId="{2236EBFD-DFBD-491E-9C30-065D2CDC4449}" destId="{2552147A-814A-4110-AB5F-A937615AC1E4}" srcOrd="1" destOrd="0" presId="urn:microsoft.com/office/officeart/2005/8/layout/hierarchy6"/>
    <dgm:cxn modelId="{8B777B42-F7D1-449E-88B1-85B6E3229947}" type="presParOf" srcId="{A62B76B3-4BC0-40BA-8EB3-130EF8D376C6}" destId="{E2BB0887-B601-4C4A-9BCC-55DE3BDD74B6}" srcOrd="4" destOrd="0" presId="urn:microsoft.com/office/officeart/2005/8/layout/hierarchy6"/>
    <dgm:cxn modelId="{81BF20CE-FC0D-4874-AFD9-A123E2407A5D}" type="presParOf" srcId="{A62B76B3-4BC0-40BA-8EB3-130EF8D376C6}" destId="{91C7B587-7B6B-411A-93A6-95894361666C}" srcOrd="5" destOrd="0" presId="urn:microsoft.com/office/officeart/2005/8/layout/hierarchy6"/>
    <dgm:cxn modelId="{070F820F-F15F-4829-94AF-40450C33958F}" type="presParOf" srcId="{91C7B587-7B6B-411A-93A6-95894361666C}" destId="{94968DB7-DE72-4106-B757-8DCB512625D7}" srcOrd="0" destOrd="0" presId="urn:microsoft.com/office/officeart/2005/8/layout/hierarchy6"/>
    <dgm:cxn modelId="{B785D4A9-B10A-4A7A-BC32-BC77B789390C}" type="presParOf" srcId="{91C7B587-7B6B-411A-93A6-95894361666C}" destId="{F98A458E-A299-4E15-B8DE-77BE454008D0}" srcOrd="1" destOrd="0" presId="urn:microsoft.com/office/officeart/2005/8/layout/hierarchy6"/>
    <dgm:cxn modelId="{22E731DC-0410-4CBF-B9DE-F046E506B771}" type="presParOf" srcId="{A62B76B3-4BC0-40BA-8EB3-130EF8D376C6}" destId="{41D4DE45-9EF9-4596-BC05-6459F1621F31}" srcOrd="6" destOrd="0" presId="urn:microsoft.com/office/officeart/2005/8/layout/hierarchy6"/>
    <dgm:cxn modelId="{C3EE398A-7429-4127-97BB-FC5343F00286}" type="presParOf" srcId="{A62B76B3-4BC0-40BA-8EB3-130EF8D376C6}" destId="{7618E528-E461-4C97-AB4B-5339F7B9423C}" srcOrd="7" destOrd="0" presId="urn:microsoft.com/office/officeart/2005/8/layout/hierarchy6"/>
    <dgm:cxn modelId="{FF3B947E-E3DF-473C-ADD4-F89F34D940D0}" type="presParOf" srcId="{7618E528-E461-4C97-AB4B-5339F7B9423C}" destId="{0A80D576-2A3A-4CE6-B469-B2A8627CBE81}" srcOrd="0" destOrd="0" presId="urn:microsoft.com/office/officeart/2005/8/layout/hierarchy6"/>
    <dgm:cxn modelId="{5ED5B334-BE22-4E78-A92D-0C049289F1DB}" type="presParOf" srcId="{7618E528-E461-4C97-AB4B-5339F7B9423C}" destId="{4EA16BF0-8A05-475E-9E7B-DC525A8DF54E}" srcOrd="1" destOrd="0" presId="urn:microsoft.com/office/officeart/2005/8/layout/hierarchy6"/>
    <dgm:cxn modelId="{103F4BFF-012F-44EF-8477-ED49A41E48F3}" type="presParOf" srcId="{A9FA1D5D-BC64-4E11-95BB-EB5FC0E41B3A}" destId="{DE5AF90E-3BFD-4A61-B09C-85F472621E6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353404-76CA-4C03-B73D-E57A02BE7F00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62984D-05B7-4216-85C7-79860EA7C257}">
      <dgm:prSet phldrT="[Text]"/>
      <dgm:spPr/>
      <dgm:t>
        <a:bodyPr/>
        <a:lstStyle/>
        <a:p>
          <a:r>
            <a:rPr lang="en-US" dirty="0"/>
            <a:t>RECOMMEND</a:t>
          </a:r>
        </a:p>
      </dgm:t>
    </dgm:pt>
    <dgm:pt modelId="{29FD3BA2-7CE4-4D64-8139-D81E54780058}" type="parTrans" cxnId="{322028FC-166D-429F-A8F6-78A4189F2507}">
      <dgm:prSet/>
      <dgm:spPr/>
      <dgm:t>
        <a:bodyPr/>
        <a:lstStyle/>
        <a:p>
          <a:endParaRPr lang="en-US"/>
        </a:p>
      </dgm:t>
    </dgm:pt>
    <dgm:pt modelId="{C8FF577C-81C0-48ED-A48D-BB33E2FBF3D0}" type="sibTrans" cxnId="{322028FC-166D-429F-A8F6-78A4189F2507}">
      <dgm:prSet/>
      <dgm:spPr/>
      <dgm:t>
        <a:bodyPr/>
        <a:lstStyle/>
        <a:p>
          <a:endParaRPr lang="en-US"/>
        </a:p>
      </dgm:t>
    </dgm:pt>
    <dgm:pt modelId="{BB882EE2-F6CA-4AC4-8A31-51DBAF65E655}">
      <dgm:prSet phldrT="[Text]"/>
      <dgm:spPr/>
      <dgm:t>
        <a:bodyPr/>
        <a:lstStyle/>
        <a:p>
          <a:r>
            <a:rPr lang="en-US" dirty="0"/>
            <a:t>Policies</a:t>
          </a:r>
        </a:p>
      </dgm:t>
    </dgm:pt>
    <dgm:pt modelId="{A15FD1D2-75F1-4D73-BA9D-D0CDACBA1C6B}" type="parTrans" cxnId="{706626B7-7EC1-4646-A4F4-21BAD986CB67}">
      <dgm:prSet/>
      <dgm:spPr/>
      <dgm:t>
        <a:bodyPr/>
        <a:lstStyle/>
        <a:p>
          <a:endParaRPr lang="en-US"/>
        </a:p>
      </dgm:t>
    </dgm:pt>
    <dgm:pt modelId="{B49C3BF1-DC5D-4A43-94CA-1857D47D0826}" type="sibTrans" cxnId="{706626B7-7EC1-4646-A4F4-21BAD986CB67}">
      <dgm:prSet/>
      <dgm:spPr/>
      <dgm:t>
        <a:bodyPr/>
        <a:lstStyle/>
        <a:p>
          <a:endParaRPr lang="en-US"/>
        </a:p>
      </dgm:t>
    </dgm:pt>
    <dgm:pt modelId="{7F6484D7-9486-4542-935F-6CBC5AC88559}">
      <dgm:prSet/>
      <dgm:spPr/>
      <dgm:t>
        <a:bodyPr/>
        <a:lstStyle/>
        <a:p>
          <a:r>
            <a:rPr lang="en-US" dirty="0"/>
            <a:t>Fees</a:t>
          </a:r>
        </a:p>
      </dgm:t>
    </dgm:pt>
    <dgm:pt modelId="{BFEC802E-B904-484F-8927-B260B0EF03DA}" type="parTrans" cxnId="{1B82BB1F-F907-43B5-9895-361766587974}">
      <dgm:prSet/>
      <dgm:spPr/>
      <dgm:t>
        <a:bodyPr/>
        <a:lstStyle/>
        <a:p>
          <a:endParaRPr lang="en-US"/>
        </a:p>
      </dgm:t>
    </dgm:pt>
    <dgm:pt modelId="{B8B30E8E-A091-491C-AAB9-603D568B5B80}" type="sibTrans" cxnId="{1B82BB1F-F907-43B5-9895-361766587974}">
      <dgm:prSet/>
      <dgm:spPr/>
      <dgm:t>
        <a:bodyPr/>
        <a:lstStyle/>
        <a:p>
          <a:endParaRPr lang="en-US"/>
        </a:p>
      </dgm:t>
    </dgm:pt>
    <dgm:pt modelId="{A9FA1D5D-BC64-4E11-95BB-EB5FC0E41B3A}" type="pres">
      <dgm:prSet presAssocID="{F8353404-76CA-4C03-B73D-E57A02BE7F0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148AFBB-570E-46F6-A0EA-9D93B931405F}" type="pres">
      <dgm:prSet presAssocID="{F8353404-76CA-4C03-B73D-E57A02BE7F00}" presName="hierFlow" presStyleCnt="0"/>
      <dgm:spPr/>
    </dgm:pt>
    <dgm:pt modelId="{D1367548-25DD-440E-97E3-CC216732F3D3}" type="pres">
      <dgm:prSet presAssocID="{F8353404-76CA-4C03-B73D-E57A02BE7F0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FEBAA42-2B16-4A7F-9EDF-5BA7812E645B}" type="pres">
      <dgm:prSet presAssocID="{0362984D-05B7-4216-85C7-79860EA7C257}" presName="Name14" presStyleCnt="0"/>
      <dgm:spPr/>
    </dgm:pt>
    <dgm:pt modelId="{6A85DA26-7F83-4422-93D6-6B7061DF2E82}" type="pres">
      <dgm:prSet presAssocID="{0362984D-05B7-4216-85C7-79860EA7C257}" presName="level1Shape" presStyleLbl="node0" presStyleIdx="0" presStyleCnt="1">
        <dgm:presLayoutVars>
          <dgm:chPref val="3"/>
        </dgm:presLayoutVars>
      </dgm:prSet>
      <dgm:spPr/>
    </dgm:pt>
    <dgm:pt modelId="{A62B76B3-4BC0-40BA-8EB3-130EF8D376C6}" type="pres">
      <dgm:prSet presAssocID="{0362984D-05B7-4216-85C7-79860EA7C257}" presName="hierChild2" presStyleCnt="0"/>
      <dgm:spPr/>
    </dgm:pt>
    <dgm:pt modelId="{E2BB0887-B601-4C4A-9BCC-55DE3BDD74B6}" type="pres">
      <dgm:prSet presAssocID="{BFEC802E-B904-484F-8927-B260B0EF03DA}" presName="Name19" presStyleLbl="parChTrans1D2" presStyleIdx="0" presStyleCnt="2"/>
      <dgm:spPr/>
    </dgm:pt>
    <dgm:pt modelId="{91C7B587-7B6B-411A-93A6-95894361666C}" type="pres">
      <dgm:prSet presAssocID="{7F6484D7-9486-4542-935F-6CBC5AC88559}" presName="Name21" presStyleCnt="0"/>
      <dgm:spPr/>
    </dgm:pt>
    <dgm:pt modelId="{94968DB7-DE72-4106-B757-8DCB512625D7}" type="pres">
      <dgm:prSet presAssocID="{7F6484D7-9486-4542-935F-6CBC5AC88559}" presName="level2Shape" presStyleLbl="node2" presStyleIdx="0" presStyleCnt="2"/>
      <dgm:spPr/>
    </dgm:pt>
    <dgm:pt modelId="{F98A458E-A299-4E15-B8DE-77BE454008D0}" type="pres">
      <dgm:prSet presAssocID="{7F6484D7-9486-4542-935F-6CBC5AC88559}" presName="hierChild3" presStyleCnt="0"/>
      <dgm:spPr/>
    </dgm:pt>
    <dgm:pt modelId="{41D4DE45-9EF9-4596-BC05-6459F1621F31}" type="pres">
      <dgm:prSet presAssocID="{A15FD1D2-75F1-4D73-BA9D-D0CDACBA1C6B}" presName="Name19" presStyleLbl="parChTrans1D2" presStyleIdx="1" presStyleCnt="2"/>
      <dgm:spPr/>
    </dgm:pt>
    <dgm:pt modelId="{7618E528-E461-4C97-AB4B-5339F7B9423C}" type="pres">
      <dgm:prSet presAssocID="{BB882EE2-F6CA-4AC4-8A31-51DBAF65E655}" presName="Name21" presStyleCnt="0"/>
      <dgm:spPr/>
    </dgm:pt>
    <dgm:pt modelId="{0A80D576-2A3A-4CE6-B469-B2A8627CBE81}" type="pres">
      <dgm:prSet presAssocID="{BB882EE2-F6CA-4AC4-8A31-51DBAF65E655}" presName="level2Shape" presStyleLbl="node2" presStyleIdx="1" presStyleCnt="2"/>
      <dgm:spPr/>
    </dgm:pt>
    <dgm:pt modelId="{4EA16BF0-8A05-475E-9E7B-DC525A8DF54E}" type="pres">
      <dgm:prSet presAssocID="{BB882EE2-F6CA-4AC4-8A31-51DBAF65E655}" presName="hierChild3" presStyleCnt="0"/>
      <dgm:spPr/>
    </dgm:pt>
    <dgm:pt modelId="{DE5AF90E-3BFD-4A61-B09C-85F472621E68}" type="pres">
      <dgm:prSet presAssocID="{F8353404-76CA-4C03-B73D-E57A02BE7F00}" presName="bgShapesFlow" presStyleCnt="0"/>
      <dgm:spPr/>
    </dgm:pt>
  </dgm:ptLst>
  <dgm:cxnLst>
    <dgm:cxn modelId="{1B82BB1F-F907-43B5-9895-361766587974}" srcId="{0362984D-05B7-4216-85C7-79860EA7C257}" destId="{7F6484D7-9486-4542-935F-6CBC5AC88559}" srcOrd="0" destOrd="0" parTransId="{BFEC802E-B904-484F-8927-B260B0EF03DA}" sibTransId="{B8B30E8E-A091-491C-AAB9-603D568B5B80}"/>
    <dgm:cxn modelId="{0DDD9A4E-D315-4CBD-84C7-6440A7C591FD}" type="presOf" srcId="{0362984D-05B7-4216-85C7-79860EA7C257}" destId="{6A85DA26-7F83-4422-93D6-6B7061DF2E82}" srcOrd="0" destOrd="0" presId="urn:microsoft.com/office/officeart/2005/8/layout/hierarchy6"/>
    <dgm:cxn modelId="{7EFE9872-D21F-44A1-BBF7-A828DFBA9EED}" type="presOf" srcId="{7F6484D7-9486-4542-935F-6CBC5AC88559}" destId="{94968DB7-DE72-4106-B757-8DCB512625D7}" srcOrd="0" destOrd="0" presId="urn:microsoft.com/office/officeart/2005/8/layout/hierarchy6"/>
    <dgm:cxn modelId="{5806CC7C-41DD-49CC-86D4-9637A6B9E0E3}" type="presOf" srcId="{A15FD1D2-75F1-4D73-BA9D-D0CDACBA1C6B}" destId="{41D4DE45-9EF9-4596-BC05-6459F1621F31}" srcOrd="0" destOrd="0" presId="urn:microsoft.com/office/officeart/2005/8/layout/hierarchy6"/>
    <dgm:cxn modelId="{AC32A18A-C38E-443B-A03D-D20432562A0B}" type="presOf" srcId="{F8353404-76CA-4C03-B73D-E57A02BE7F00}" destId="{A9FA1D5D-BC64-4E11-95BB-EB5FC0E41B3A}" srcOrd="0" destOrd="0" presId="urn:microsoft.com/office/officeart/2005/8/layout/hierarchy6"/>
    <dgm:cxn modelId="{706626B7-7EC1-4646-A4F4-21BAD986CB67}" srcId="{0362984D-05B7-4216-85C7-79860EA7C257}" destId="{BB882EE2-F6CA-4AC4-8A31-51DBAF65E655}" srcOrd="1" destOrd="0" parTransId="{A15FD1D2-75F1-4D73-BA9D-D0CDACBA1C6B}" sibTransId="{B49C3BF1-DC5D-4A43-94CA-1857D47D0826}"/>
    <dgm:cxn modelId="{9AA464C9-6DBE-4FFB-BEFC-689A09273AA1}" type="presOf" srcId="{BB882EE2-F6CA-4AC4-8A31-51DBAF65E655}" destId="{0A80D576-2A3A-4CE6-B469-B2A8627CBE81}" srcOrd="0" destOrd="0" presId="urn:microsoft.com/office/officeart/2005/8/layout/hierarchy6"/>
    <dgm:cxn modelId="{3FB62CF4-4340-4719-952E-7DCF0C122C38}" type="presOf" srcId="{BFEC802E-B904-484F-8927-B260B0EF03DA}" destId="{E2BB0887-B601-4C4A-9BCC-55DE3BDD74B6}" srcOrd="0" destOrd="0" presId="urn:microsoft.com/office/officeart/2005/8/layout/hierarchy6"/>
    <dgm:cxn modelId="{322028FC-166D-429F-A8F6-78A4189F2507}" srcId="{F8353404-76CA-4C03-B73D-E57A02BE7F00}" destId="{0362984D-05B7-4216-85C7-79860EA7C257}" srcOrd="0" destOrd="0" parTransId="{29FD3BA2-7CE4-4D64-8139-D81E54780058}" sibTransId="{C8FF577C-81C0-48ED-A48D-BB33E2FBF3D0}"/>
    <dgm:cxn modelId="{C225AFAE-368C-44B9-9A54-05CDBB6B7002}" type="presParOf" srcId="{A9FA1D5D-BC64-4E11-95BB-EB5FC0E41B3A}" destId="{0148AFBB-570E-46F6-A0EA-9D93B931405F}" srcOrd="0" destOrd="0" presId="urn:microsoft.com/office/officeart/2005/8/layout/hierarchy6"/>
    <dgm:cxn modelId="{87A30A0A-37C2-4A99-B274-1CE396D5079C}" type="presParOf" srcId="{0148AFBB-570E-46F6-A0EA-9D93B931405F}" destId="{D1367548-25DD-440E-97E3-CC216732F3D3}" srcOrd="0" destOrd="0" presId="urn:microsoft.com/office/officeart/2005/8/layout/hierarchy6"/>
    <dgm:cxn modelId="{436C4DF0-39EA-41A9-A4C2-CCF82A08A3FD}" type="presParOf" srcId="{D1367548-25DD-440E-97E3-CC216732F3D3}" destId="{5FEBAA42-2B16-4A7F-9EDF-5BA7812E645B}" srcOrd="0" destOrd="0" presId="urn:microsoft.com/office/officeart/2005/8/layout/hierarchy6"/>
    <dgm:cxn modelId="{6A8405D6-F9F4-4C7E-B761-3F097EDDAB9C}" type="presParOf" srcId="{5FEBAA42-2B16-4A7F-9EDF-5BA7812E645B}" destId="{6A85DA26-7F83-4422-93D6-6B7061DF2E82}" srcOrd="0" destOrd="0" presId="urn:microsoft.com/office/officeart/2005/8/layout/hierarchy6"/>
    <dgm:cxn modelId="{0B078AF1-9DC7-49C7-BAB2-1DD8BAE81BFD}" type="presParOf" srcId="{5FEBAA42-2B16-4A7F-9EDF-5BA7812E645B}" destId="{A62B76B3-4BC0-40BA-8EB3-130EF8D376C6}" srcOrd="1" destOrd="0" presId="urn:microsoft.com/office/officeart/2005/8/layout/hierarchy6"/>
    <dgm:cxn modelId="{8B777B42-F7D1-449E-88B1-85B6E3229947}" type="presParOf" srcId="{A62B76B3-4BC0-40BA-8EB3-130EF8D376C6}" destId="{E2BB0887-B601-4C4A-9BCC-55DE3BDD74B6}" srcOrd="0" destOrd="0" presId="urn:microsoft.com/office/officeart/2005/8/layout/hierarchy6"/>
    <dgm:cxn modelId="{81BF20CE-FC0D-4874-AFD9-A123E2407A5D}" type="presParOf" srcId="{A62B76B3-4BC0-40BA-8EB3-130EF8D376C6}" destId="{91C7B587-7B6B-411A-93A6-95894361666C}" srcOrd="1" destOrd="0" presId="urn:microsoft.com/office/officeart/2005/8/layout/hierarchy6"/>
    <dgm:cxn modelId="{070F820F-F15F-4829-94AF-40450C33958F}" type="presParOf" srcId="{91C7B587-7B6B-411A-93A6-95894361666C}" destId="{94968DB7-DE72-4106-B757-8DCB512625D7}" srcOrd="0" destOrd="0" presId="urn:microsoft.com/office/officeart/2005/8/layout/hierarchy6"/>
    <dgm:cxn modelId="{B785D4A9-B10A-4A7A-BC32-BC77B789390C}" type="presParOf" srcId="{91C7B587-7B6B-411A-93A6-95894361666C}" destId="{F98A458E-A299-4E15-B8DE-77BE454008D0}" srcOrd="1" destOrd="0" presId="urn:microsoft.com/office/officeart/2005/8/layout/hierarchy6"/>
    <dgm:cxn modelId="{22E731DC-0410-4CBF-B9DE-F046E506B771}" type="presParOf" srcId="{A62B76B3-4BC0-40BA-8EB3-130EF8D376C6}" destId="{41D4DE45-9EF9-4596-BC05-6459F1621F31}" srcOrd="2" destOrd="0" presId="urn:microsoft.com/office/officeart/2005/8/layout/hierarchy6"/>
    <dgm:cxn modelId="{C3EE398A-7429-4127-97BB-FC5343F00286}" type="presParOf" srcId="{A62B76B3-4BC0-40BA-8EB3-130EF8D376C6}" destId="{7618E528-E461-4C97-AB4B-5339F7B9423C}" srcOrd="3" destOrd="0" presId="urn:microsoft.com/office/officeart/2005/8/layout/hierarchy6"/>
    <dgm:cxn modelId="{FF3B947E-E3DF-473C-ADD4-F89F34D940D0}" type="presParOf" srcId="{7618E528-E461-4C97-AB4B-5339F7B9423C}" destId="{0A80D576-2A3A-4CE6-B469-B2A8627CBE81}" srcOrd="0" destOrd="0" presId="urn:microsoft.com/office/officeart/2005/8/layout/hierarchy6"/>
    <dgm:cxn modelId="{5ED5B334-BE22-4E78-A92D-0C049289F1DB}" type="presParOf" srcId="{7618E528-E461-4C97-AB4B-5339F7B9423C}" destId="{4EA16BF0-8A05-475E-9E7B-DC525A8DF54E}" srcOrd="1" destOrd="0" presId="urn:microsoft.com/office/officeart/2005/8/layout/hierarchy6"/>
    <dgm:cxn modelId="{103F4BFF-012F-44EF-8477-ED49A41E48F3}" type="presParOf" srcId="{A9FA1D5D-BC64-4E11-95BB-EB5FC0E41B3A}" destId="{DE5AF90E-3BFD-4A61-B09C-85F472621E6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353404-76CA-4C03-B73D-E57A02BE7F00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62984D-05B7-4216-85C7-79860EA7C257}">
      <dgm:prSet phldrT="[Text]"/>
      <dgm:spPr/>
      <dgm:t>
        <a:bodyPr/>
        <a:lstStyle/>
        <a:p>
          <a:r>
            <a:rPr lang="en-US" dirty="0"/>
            <a:t>ADVISE</a:t>
          </a:r>
        </a:p>
      </dgm:t>
    </dgm:pt>
    <dgm:pt modelId="{29FD3BA2-7CE4-4D64-8139-D81E54780058}" type="parTrans" cxnId="{322028FC-166D-429F-A8F6-78A4189F2507}">
      <dgm:prSet/>
      <dgm:spPr/>
      <dgm:t>
        <a:bodyPr/>
        <a:lstStyle/>
        <a:p>
          <a:endParaRPr lang="en-US"/>
        </a:p>
      </dgm:t>
    </dgm:pt>
    <dgm:pt modelId="{C8FF577C-81C0-48ED-A48D-BB33E2FBF3D0}" type="sibTrans" cxnId="{322028FC-166D-429F-A8F6-78A4189F2507}">
      <dgm:prSet/>
      <dgm:spPr/>
      <dgm:t>
        <a:bodyPr/>
        <a:lstStyle/>
        <a:p>
          <a:endParaRPr lang="en-US"/>
        </a:p>
      </dgm:t>
    </dgm:pt>
    <dgm:pt modelId="{BB882EE2-F6CA-4AC4-8A31-51DBAF65E655}">
      <dgm:prSet phldrT="[Text]"/>
      <dgm:spPr/>
      <dgm:t>
        <a:bodyPr/>
        <a:lstStyle/>
        <a:p>
          <a:r>
            <a:rPr lang="en-US" dirty="0"/>
            <a:t>Goals &amp; Objectives for Parks for Parks &amp; Recreation</a:t>
          </a:r>
        </a:p>
      </dgm:t>
    </dgm:pt>
    <dgm:pt modelId="{A15FD1D2-75F1-4D73-BA9D-D0CDACBA1C6B}" type="parTrans" cxnId="{706626B7-7EC1-4646-A4F4-21BAD986CB67}">
      <dgm:prSet/>
      <dgm:spPr/>
      <dgm:t>
        <a:bodyPr/>
        <a:lstStyle/>
        <a:p>
          <a:endParaRPr lang="en-US"/>
        </a:p>
      </dgm:t>
    </dgm:pt>
    <dgm:pt modelId="{B49C3BF1-DC5D-4A43-94CA-1857D47D0826}" type="sibTrans" cxnId="{706626B7-7EC1-4646-A4F4-21BAD986CB67}">
      <dgm:prSet/>
      <dgm:spPr/>
      <dgm:t>
        <a:bodyPr/>
        <a:lstStyle/>
        <a:p>
          <a:endParaRPr lang="en-US"/>
        </a:p>
      </dgm:t>
    </dgm:pt>
    <dgm:pt modelId="{7F6484D7-9486-4542-935F-6CBC5AC88559}">
      <dgm:prSet/>
      <dgm:spPr/>
      <dgm:t>
        <a:bodyPr/>
        <a:lstStyle/>
        <a:p>
          <a:r>
            <a:rPr lang="en-US" dirty="0"/>
            <a:t>Facilities</a:t>
          </a:r>
        </a:p>
      </dgm:t>
    </dgm:pt>
    <dgm:pt modelId="{BFEC802E-B904-484F-8927-B260B0EF03DA}" type="parTrans" cxnId="{1B82BB1F-F907-43B5-9895-361766587974}">
      <dgm:prSet/>
      <dgm:spPr/>
      <dgm:t>
        <a:bodyPr/>
        <a:lstStyle/>
        <a:p>
          <a:endParaRPr lang="en-US"/>
        </a:p>
      </dgm:t>
    </dgm:pt>
    <dgm:pt modelId="{B8B30E8E-A091-491C-AAB9-603D568B5B80}" type="sibTrans" cxnId="{1B82BB1F-F907-43B5-9895-361766587974}">
      <dgm:prSet/>
      <dgm:spPr/>
      <dgm:t>
        <a:bodyPr/>
        <a:lstStyle/>
        <a:p>
          <a:endParaRPr lang="en-US"/>
        </a:p>
      </dgm:t>
    </dgm:pt>
    <dgm:pt modelId="{75611A12-FD6A-45DB-9E73-3886793BC2EC}">
      <dgm:prSet/>
      <dgm:spPr/>
      <dgm:t>
        <a:bodyPr/>
        <a:lstStyle/>
        <a:p>
          <a:r>
            <a:rPr lang="en-US" dirty="0"/>
            <a:t>Methods of Community Involvement</a:t>
          </a:r>
        </a:p>
      </dgm:t>
    </dgm:pt>
    <dgm:pt modelId="{6B217CFF-A7AC-4513-8D47-DA6AE7193B42}" type="parTrans" cxnId="{93960720-F146-4DB6-B886-B0843EA2633C}">
      <dgm:prSet/>
      <dgm:spPr/>
      <dgm:t>
        <a:bodyPr/>
        <a:lstStyle/>
        <a:p>
          <a:endParaRPr lang="en-US"/>
        </a:p>
      </dgm:t>
    </dgm:pt>
    <dgm:pt modelId="{89120BD3-EEC3-46F2-AA48-351B94BD26E2}" type="sibTrans" cxnId="{93960720-F146-4DB6-B886-B0843EA2633C}">
      <dgm:prSet/>
      <dgm:spPr/>
      <dgm:t>
        <a:bodyPr/>
        <a:lstStyle/>
        <a:p>
          <a:endParaRPr lang="en-US"/>
        </a:p>
      </dgm:t>
    </dgm:pt>
    <dgm:pt modelId="{A9FA1D5D-BC64-4E11-95BB-EB5FC0E41B3A}" type="pres">
      <dgm:prSet presAssocID="{F8353404-76CA-4C03-B73D-E57A02BE7F0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148AFBB-570E-46F6-A0EA-9D93B931405F}" type="pres">
      <dgm:prSet presAssocID="{F8353404-76CA-4C03-B73D-E57A02BE7F00}" presName="hierFlow" presStyleCnt="0"/>
      <dgm:spPr/>
    </dgm:pt>
    <dgm:pt modelId="{D1367548-25DD-440E-97E3-CC216732F3D3}" type="pres">
      <dgm:prSet presAssocID="{F8353404-76CA-4C03-B73D-E57A02BE7F0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FEBAA42-2B16-4A7F-9EDF-5BA7812E645B}" type="pres">
      <dgm:prSet presAssocID="{0362984D-05B7-4216-85C7-79860EA7C257}" presName="Name14" presStyleCnt="0"/>
      <dgm:spPr/>
    </dgm:pt>
    <dgm:pt modelId="{6A85DA26-7F83-4422-93D6-6B7061DF2E82}" type="pres">
      <dgm:prSet presAssocID="{0362984D-05B7-4216-85C7-79860EA7C257}" presName="level1Shape" presStyleLbl="node0" presStyleIdx="0" presStyleCnt="1">
        <dgm:presLayoutVars>
          <dgm:chPref val="3"/>
        </dgm:presLayoutVars>
      </dgm:prSet>
      <dgm:spPr/>
    </dgm:pt>
    <dgm:pt modelId="{A62B76B3-4BC0-40BA-8EB3-130EF8D376C6}" type="pres">
      <dgm:prSet presAssocID="{0362984D-05B7-4216-85C7-79860EA7C257}" presName="hierChild2" presStyleCnt="0"/>
      <dgm:spPr/>
    </dgm:pt>
    <dgm:pt modelId="{E2BB0887-B601-4C4A-9BCC-55DE3BDD74B6}" type="pres">
      <dgm:prSet presAssocID="{BFEC802E-B904-484F-8927-B260B0EF03DA}" presName="Name19" presStyleLbl="parChTrans1D2" presStyleIdx="0" presStyleCnt="3"/>
      <dgm:spPr/>
    </dgm:pt>
    <dgm:pt modelId="{91C7B587-7B6B-411A-93A6-95894361666C}" type="pres">
      <dgm:prSet presAssocID="{7F6484D7-9486-4542-935F-6CBC5AC88559}" presName="Name21" presStyleCnt="0"/>
      <dgm:spPr/>
    </dgm:pt>
    <dgm:pt modelId="{94968DB7-DE72-4106-B757-8DCB512625D7}" type="pres">
      <dgm:prSet presAssocID="{7F6484D7-9486-4542-935F-6CBC5AC88559}" presName="level2Shape" presStyleLbl="node2" presStyleIdx="0" presStyleCnt="3"/>
      <dgm:spPr/>
    </dgm:pt>
    <dgm:pt modelId="{F98A458E-A299-4E15-B8DE-77BE454008D0}" type="pres">
      <dgm:prSet presAssocID="{7F6484D7-9486-4542-935F-6CBC5AC88559}" presName="hierChild3" presStyleCnt="0"/>
      <dgm:spPr/>
    </dgm:pt>
    <dgm:pt modelId="{41D4DE45-9EF9-4596-BC05-6459F1621F31}" type="pres">
      <dgm:prSet presAssocID="{A15FD1D2-75F1-4D73-BA9D-D0CDACBA1C6B}" presName="Name19" presStyleLbl="parChTrans1D2" presStyleIdx="1" presStyleCnt="3"/>
      <dgm:spPr/>
    </dgm:pt>
    <dgm:pt modelId="{7618E528-E461-4C97-AB4B-5339F7B9423C}" type="pres">
      <dgm:prSet presAssocID="{BB882EE2-F6CA-4AC4-8A31-51DBAF65E655}" presName="Name21" presStyleCnt="0"/>
      <dgm:spPr/>
    </dgm:pt>
    <dgm:pt modelId="{0A80D576-2A3A-4CE6-B469-B2A8627CBE81}" type="pres">
      <dgm:prSet presAssocID="{BB882EE2-F6CA-4AC4-8A31-51DBAF65E655}" presName="level2Shape" presStyleLbl="node2" presStyleIdx="1" presStyleCnt="3"/>
      <dgm:spPr/>
    </dgm:pt>
    <dgm:pt modelId="{4EA16BF0-8A05-475E-9E7B-DC525A8DF54E}" type="pres">
      <dgm:prSet presAssocID="{BB882EE2-F6CA-4AC4-8A31-51DBAF65E655}" presName="hierChild3" presStyleCnt="0"/>
      <dgm:spPr/>
    </dgm:pt>
    <dgm:pt modelId="{BD84DF79-E1EC-46A2-9303-901B5DDCC1C0}" type="pres">
      <dgm:prSet presAssocID="{6B217CFF-A7AC-4513-8D47-DA6AE7193B42}" presName="Name19" presStyleLbl="parChTrans1D2" presStyleIdx="2" presStyleCnt="3"/>
      <dgm:spPr/>
    </dgm:pt>
    <dgm:pt modelId="{A1EB0915-1D6C-4DA8-80B9-48EB7F12B872}" type="pres">
      <dgm:prSet presAssocID="{75611A12-FD6A-45DB-9E73-3886793BC2EC}" presName="Name21" presStyleCnt="0"/>
      <dgm:spPr/>
    </dgm:pt>
    <dgm:pt modelId="{687D1ACC-1219-46FD-8742-D5B27132DB7D}" type="pres">
      <dgm:prSet presAssocID="{75611A12-FD6A-45DB-9E73-3886793BC2EC}" presName="level2Shape" presStyleLbl="node2" presStyleIdx="2" presStyleCnt="3"/>
      <dgm:spPr/>
    </dgm:pt>
    <dgm:pt modelId="{2342EDB1-1A1A-4C95-AA3A-52F792F4BFC7}" type="pres">
      <dgm:prSet presAssocID="{75611A12-FD6A-45DB-9E73-3886793BC2EC}" presName="hierChild3" presStyleCnt="0"/>
      <dgm:spPr/>
    </dgm:pt>
    <dgm:pt modelId="{DE5AF90E-3BFD-4A61-B09C-85F472621E68}" type="pres">
      <dgm:prSet presAssocID="{F8353404-76CA-4C03-B73D-E57A02BE7F00}" presName="bgShapesFlow" presStyleCnt="0"/>
      <dgm:spPr/>
    </dgm:pt>
  </dgm:ptLst>
  <dgm:cxnLst>
    <dgm:cxn modelId="{1B82BB1F-F907-43B5-9895-361766587974}" srcId="{0362984D-05B7-4216-85C7-79860EA7C257}" destId="{7F6484D7-9486-4542-935F-6CBC5AC88559}" srcOrd="0" destOrd="0" parTransId="{BFEC802E-B904-484F-8927-B260B0EF03DA}" sibTransId="{B8B30E8E-A091-491C-AAB9-603D568B5B80}"/>
    <dgm:cxn modelId="{93960720-F146-4DB6-B886-B0843EA2633C}" srcId="{0362984D-05B7-4216-85C7-79860EA7C257}" destId="{75611A12-FD6A-45DB-9E73-3886793BC2EC}" srcOrd="2" destOrd="0" parTransId="{6B217CFF-A7AC-4513-8D47-DA6AE7193B42}" sibTransId="{89120BD3-EEC3-46F2-AA48-351B94BD26E2}"/>
    <dgm:cxn modelId="{581E7D20-AAA9-44E5-839A-82FBA80B3E54}" type="presOf" srcId="{6B217CFF-A7AC-4513-8D47-DA6AE7193B42}" destId="{BD84DF79-E1EC-46A2-9303-901B5DDCC1C0}" srcOrd="0" destOrd="0" presId="urn:microsoft.com/office/officeart/2005/8/layout/hierarchy6"/>
    <dgm:cxn modelId="{0DDD9A4E-D315-4CBD-84C7-6440A7C591FD}" type="presOf" srcId="{0362984D-05B7-4216-85C7-79860EA7C257}" destId="{6A85DA26-7F83-4422-93D6-6B7061DF2E82}" srcOrd="0" destOrd="0" presId="urn:microsoft.com/office/officeart/2005/8/layout/hierarchy6"/>
    <dgm:cxn modelId="{7EFE9872-D21F-44A1-BBF7-A828DFBA9EED}" type="presOf" srcId="{7F6484D7-9486-4542-935F-6CBC5AC88559}" destId="{94968DB7-DE72-4106-B757-8DCB512625D7}" srcOrd="0" destOrd="0" presId="urn:microsoft.com/office/officeart/2005/8/layout/hierarchy6"/>
    <dgm:cxn modelId="{5806CC7C-41DD-49CC-86D4-9637A6B9E0E3}" type="presOf" srcId="{A15FD1D2-75F1-4D73-BA9D-D0CDACBA1C6B}" destId="{41D4DE45-9EF9-4596-BC05-6459F1621F31}" srcOrd="0" destOrd="0" presId="urn:microsoft.com/office/officeart/2005/8/layout/hierarchy6"/>
    <dgm:cxn modelId="{AC32A18A-C38E-443B-A03D-D20432562A0B}" type="presOf" srcId="{F8353404-76CA-4C03-B73D-E57A02BE7F00}" destId="{A9FA1D5D-BC64-4E11-95BB-EB5FC0E41B3A}" srcOrd="0" destOrd="0" presId="urn:microsoft.com/office/officeart/2005/8/layout/hierarchy6"/>
    <dgm:cxn modelId="{706626B7-7EC1-4646-A4F4-21BAD986CB67}" srcId="{0362984D-05B7-4216-85C7-79860EA7C257}" destId="{BB882EE2-F6CA-4AC4-8A31-51DBAF65E655}" srcOrd="1" destOrd="0" parTransId="{A15FD1D2-75F1-4D73-BA9D-D0CDACBA1C6B}" sibTransId="{B49C3BF1-DC5D-4A43-94CA-1857D47D0826}"/>
    <dgm:cxn modelId="{9AA464C9-6DBE-4FFB-BEFC-689A09273AA1}" type="presOf" srcId="{BB882EE2-F6CA-4AC4-8A31-51DBAF65E655}" destId="{0A80D576-2A3A-4CE6-B469-B2A8627CBE81}" srcOrd="0" destOrd="0" presId="urn:microsoft.com/office/officeart/2005/8/layout/hierarchy6"/>
    <dgm:cxn modelId="{364FC7D7-BB4B-4F05-A6AE-151CB67E362B}" type="presOf" srcId="{75611A12-FD6A-45DB-9E73-3886793BC2EC}" destId="{687D1ACC-1219-46FD-8742-D5B27132DB7D}" srcOrd="0" destOrd="0" presId="urn:microsoft.com/office/officeart/2005/8/layout/hierarchy6"/>
    <dgm:cxn modelId="{3FB62CF4-4340-4719-952E-7DCF0C122C38}" type="presOf" srcId="{BFEC802E-B904-484F-8927-B260B0EF03DA}" destId="{E2BB0887-B601-4C4A-9BCC-55DE3BDD74B6}" srcOrd="0" destOrd="0" presId="urn:microsoft.com/office/officeart/2005/8/layout/hierarchy6"/>
    <dgm:cxn modelId="{322028FC-166D-429F-A8F6-78A4189F2507}" srcId="{F8353404-76CA-4C03-B73D-E57A02BE7F00}" destId="{0362984D-05B7-4216-85C7-79860EA7C257}" srcOrd="0" destOrd="0" parTransId="{29FD3BA2-7CE4-4D64-8139-D81E54780058}" sibTransId="{C8FF577C-81C0-48ED-A48D-BB33E2FBF3D0}"/>
    <dgm:cxn modelId="{C225AFAE-368C-44B9-9A54-05CDBB6B7002}" type="presParOf" srcId="{A9FA1D5D-BC64-4E11-95BB-EB5FC0E41B3A}" destId="{0148AFBB-570E-46F6-A0EA-9D93B931405F}" srcOrd="0" destOrd="0" presId="urn:microsoft.com/office/officeart/2005/8/layout/hierarchy6"/>
    <dgm:cxn modelId="{87A30A0A-37C2-4A99-B274-1CE396D5079C}" type="presParOf" srcId="{0148AFBB-570E-46F6-A0EA-9D93B931405F}" destId="{D1367548-25DD-440E-97E3-CC216732F3D3}" srcOrd="0" destOrd="0" presId="urn:microsoft.com/office/officeart/2005/8/layout/hierarchy6"/>
    <dgm:cxn modelId="{436C4DF0-39EA-41A9-A4C2-CCF82A08A3FD}" type="presParOf" srcId="{D1367548-25DD-440E-97E3-CC216732F3D3}" destId="{5FEBAA42-2B16-4A7F-9EDF-5BA7812E645B}" srcOrd="0" destOrd="0" presId="urn:microsoft.com/office/officeart/2005/8/layout/hierarchy6"/>
    <dgm:cxn modelId="{6A8405D6-F9F4-4C7E-B761-3F097EDDAB9C}" type="presParOf" srcId="{5FEBAA42-2B16-4A7F-9EDF-5BA7812E645B}" destId="{6A85DA26-7F83-4422-93D6-6B7061DF2E82}" srcOrd="0" destOrd="0" presId="urn:microsoft.com/office/officeart/2005/8/layout/hierarchy6"/>
    <dgm:cxn modelId="{0B078AF1-9DC7-49C7-BAB2-1DD8BAE81BFD}" type="presParOf" srcId="{5FEBAA42-2B16-4A7F-9EDF-5BA7812E645B}" destId="{A62B76B3-4BC0-40BA-8EB3-130EF8D376C6}" srcOrd="1" destOrd="0" presId="urn:microsoft.com/office/officeart/2005/8/layout/hierarchy6"/>
    <dgm:cxn modelId="{8B777B42-F7D1-449E-88B1-85B6E3229947}" type="presParOf" srcId="{A62B76B3-4BC0-40BA-8EB3-130EF8D376C6}" destId="{E2BB0887-B601-4C4A-9BCC-55DE3BDD74B6}" srcOrd="0" destOrd="0" presId="urn:microsoft.com/office/officeart/2005/8/layout/hierarchy6"/>
    <dgm:cxn modelId="{81BF20CE-FC0D-4874-AFD9-A123E2407A5D}" type="presParOf" srcId="{A62B76B3-4BC0-40BA-8EB3-130EF8D376C6}" destId="{91C7B587-7B6B-411A-93A6-95894361666C}" srcOrd="1" destOrd="0" presId="urn:microsoft.com/office/officeart/2005/8/layout/hierarchy6"/>
    <dgm:cxn modelId="{070F820F-F15F-4829-94AF-40450C33958F}" type="presParOf" srcId="{91C7B587-7B6B-411A-93A6-95894361666C}" destId="{94968DB7-DE72-4106-B757-8DCB512625D7}" srcOrd="0" destOrd="0" presId="urn:microsoft.com/office/officeart/2005/8/layout/hierarchy6"/>
    <dgm:cxn modelId="{B785D4A9-B10A-4A7A-BC32-BC77B789390C}" type="presParOf" srcId="{91C7B587-7B6B-411A-93A6-95894361666C}" destId="{F98A458E-A299-4E15-B8DE-77BE454008D0}" srcOrd="1" destOrd="0" presId="urn:microsoft.com/office/officeart/2005/8/layout/hierarchy6"/>
    <dgm:cxn modelId="{22E731DC-0410-4CBF-B9DE-F046E506B771}" type="presParOf" srcId="{A62B76B3-4BC0-40BA-8EB3-130EF8D376C6}" destId="{41D4DE45-9EF9-4596-BC05-6459F1621F31}" srcOrd="2" destOrd="0" presId="urn:microsoft.com/office/officeart/2005/8/layout/hierarchy6"/>
    <dgm:cxn modelId="{C3EE398A-7429-4127-97BB-FC5343F00286}" type="presParOf" srcId="{A62B76B3-4BC0-40BA-8EB3-130EF8D376C6}" destId="{7618E528-E461-4C97-AB4B-5339F7B9423C}" srcOrd="3" destOrd="0" presId="urn:microsoft.com/office/officeart/2005/8/layout/hierarchy6"/>
    <dgm:cxn modelId="{FF3B947E-E3DF-473C-ADD4-F89F34D940D0}" type="presParOf" srcId="{7618E528-E461-4C97-AB4B-5339F7B9423C}" destId="{0A80D576-2A3A-4CE6-B469-B2A8627CBE81}" srcOrd="0" destOrd="0" presId="urn:microsoft.com/office/officeart/2005/8/layout/hierarchy6"/>
    <dgm:cxn modelId="{5ED5B334-BE22-4E78-A92D-0C049289F1DB}" type="presParOf" srcId="{7618E528-E461-4C97-AB4B-5339F7B9423C}" destId="{4EA16BF0-8A05-475E-9E7B-DC525A8DF54E}" srcOrd="1" destOrd="0" presId="urn:microsoft.com/office/officeart/2005/8/layout/hierarchy6"/>
    <dgm:cxn modelId="{08034499-A8FA-4C3D-BBF7-D9ACE68780B5}" type="presParOf" srcId="{A62B76B3-4BC0-40BA-8EB3-130EF8D376C6}" destId="{BD84DF79-E1EC-46A2-9303-901B5DDCC1C0}" srcOrd="4" destOrd="0" presId="urn:microsoft.com/office/officeart/2005/8/layout/hierarchy6"/>
    <dgm:cxn modelId="{BC7262F0-01F9-4594-A958-1D4710126264}" type="presParOf" srcId="{A62B76B3-4BC0-40BA-8EB3-130EF8D376C6}" destId="{A1EB0915-1D6C-4DA8-80B9-48EB7F12B872}" srcOrd="5" destOrd="0" presId="urn:microsoft.com/office/officeart/2005/8/layout/hierarchy6"/>
    <dgm:cxn modelId="{1E1198A7-4663-4F95-B29B-D1224A0EE40A}" type="presParOf" srcId="{A1EB0915-1D6C-4DA8-80B9-48EB7F12B872}" destId="{687D1ACC-1219-46FD-8742-D5B27132DB7D}" srcOrd="0" destOrd="0" presId="urn:microsoft.com/office/officeart/2005/8/layout/hierarchy6"/>
    <dgm:cxn modelId="{FCF87A50-E088-4738-9164-379B7D3321E0}" type="presParOf" srcId="{A1EB0915-1D6C-4DA8-80B9-48EB7F12B872}" destId="{2342EDB1-1A1A-4C95-AA3A-52F792F4BFC7}" srcOrd="1" destOrd="0" presId="urn:microsoft.com/office/officeart/2005/8/layout/hierarchy6"/>
    <dgm:cxn modelId="{103F4BFF-012F-44EF-8477-ED49A41E48F3}" type="presParOf" srcId="{A9FA1D5D-BC64-4E11-95BB-EB5FC0E41B3A}" destId="{DE5AF90E-3BFD-4A61-B09C-85F472621E6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1C566-EEBF-4E94-B7BE-5E03983108E0}">
      <dsp:nvSpPr>
        <dsp:cNvPr id="0" name=""/>
        <dsp:cNvSpPr/>
      </dsp:nvSpPr>
      <dsp:spPr>
        <a:xfrm rot="16200000">
          <a:off x="907044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solidFill>
          <a:srgbClr val="F1F0D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01600" rIns="91440" bIns="1016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Advise the Board </a:t>
          </a:r>
        </a:p>
      </dsp:txBody>
      <dsp:txXfrm rot="5400000">
        <a:off x="1493042" y="803786"/>
        <a:ext cx="1518707" cy="2456831"/>
      </dsp:txXfrm>
    </dsp:sp>
    <dsp:sp modelId="{E461D451-292A-40A9-B348-944B30B0CCDE}">
      <dsp:nvSpPr>
        <dsp:cNvPr id="0" name=""/>
        <dsp:cNvSpPr/>
      </dsp:nvSpPr>
      <dsp:spPr>
        <a:xfrm rot="5400000">
          <a:off x="2576210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solidFill>
          <a:srgbClr val="F1F0D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Provide a communication link between the community and the Board and staff </a:t>
          </a:r>
          <a:endParaRPr lang="en-US" sz="1600" kern="1200" dirty="0"/>
        </a:p>
      </dsp:txBody>
      <dsp:txXfrm rot="-5400000">
        <a:off x="3084251" y="803787"/>
        <a:ext cx="1518707" cy="2456831"/>
      </dsp:txXfrm>
    </dsp:sp>
    <dsp:sp modelId="{3F189E6C-A587-4BB1-9C90-60C78F7DA583}">
      <dsp:nvSpPr>
        <dsp:cNvPr id="0" name=""/>
        <dsp:cNvSpPr/>
      </dsp:nvSpPr>
      <dsp:spPr>
        <a:xfrm>
          <a:off x="2213253" y="0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rgbClr val="7CADD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31BAF-424F-4F0B-B08A-A77A18CA3694}">
      <dsp:nvSpPr>
        <dsp:cNvPr id="0" name=""/>
        <dsp:cNvSpPr/>
      </dsp:nvSpPr>
      <dsp:spPr>
        <a:xfrm rot="10800000">
          <a:off x="2213253" y="2394915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rgbClr val="7CADD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37E54-0C94-4ADD-A6F0-53B9359330B1}">
      <dsp:nvSpPr>
        <dsp:cNvPr id="0" name=""/>
        <dsp:cNvSpPr/>
      </dsp:nvSpPr>
      <dsp:spPr>
        <a:xfrm>
          <a:off x="4353" y="605018"/>
          <a:ext cx="1349499" cy="923563"/>
        </a:xfrm>
        <a:prstGeom prst="roundRect">
          <a:avLst>
            <a:gd name="adj" fmla="val 10000"/>
          </a:avLst>
        </a:prstGeom>
        <a:solidFill>
          <a:srgbClr val="809E57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Commission Establish Goals</a:t>
          </a:r>
        </a:p>
      </dsp:txBody>
      <dsp:txXfrm>
        <a:off x="31403" y="632068"/>
        <a:ext cx="1295399" cy="869463"/>
      </dsp:txXfrm>
    </dsp:sp>
    <dsp:sp modelId="{897EDCB5-4BFC-420A-AC29-19BCF4799AC0}">
      <dsp:nvSpPr>
        <dsp:cNvPr id="0" name=""/>
        <dsp:cNvSpPr/>
      </dsp:nvSpPr>
      <dsp:spPr>
        <a:xfrm>
          <a:off x="1488802" y="899462"/>
          <a:ext cx="286093" cy="334675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rgbClr val="809E57">
                <a:tint val="66000"/>
                <a:satMod val="160000"/>
              </a:srgbClr>
            </a:gs>
            <a:gs pos="50000">
              <a:srgbClr val="809E57">
                <a:tint val="44500"/>
                <a:satMod val="160000"/>
              </a:srgbClr>
            </a:gs>
            <a:gs pos="100000">
              <a:srgbClr val="809E57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488802" y="966397"/>
        <a:ext cx="200265" cy="200805"/>
      </dsp:txXfrm>
    </dsp:sp>
    <dsp:sp modelId="{82F2C3AE-D692-49FB-865D-CB9625199B53}">
      <dsp:nvSpPr>
        <dsp:cNvPr id="0" name=""/>
        <dsp:cNvSpPr/>
      </dsp:nvSpPr>
      <dsp:spPr>
        <a:xfrm>
          <a:off x="1893651" y="605018"/>
          <a:ext cx="1349499" cy="923563"/>
        </a:xfrm>
        <a:prstGeom prst="roundRect">
          <a:avLst>
            <a:gd name="adj" fmla="val 10000"/>
          </a:avLst>
        </a:prstGeom>
        <a:solidFill>
          <a:srgbClr val="809E57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Public Feedback</a:t>
          </a:r>
        </a:p>
      </dsp:txBody>
      <dsp:txXfrm>
        <a:off x="1920701" y="632068"/>
        <a:ext cx="1295399" cy="869463"/>
      </dsp:txXfrm>
    </dsp:sp>
    <dsp:sp modelId="{E67BD35D-F427-43ED-8D5E-062FC7E21AFE}">
      <dsp:nvSpPr>
        <dsp:cNvPr id="0" name=""/>
        <dsp:cNvSpPr/>
      </dsp:nvSpPr>
      <dsp:spPr>
        <a:xfrm>
          <a:off x="3378100" y="899462"/>
          <a:ext cx="286093" cy="334675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rgbClr val="809E57">
                <a:tint val="66000"/>
                <a:satMod val="160000"/>
              </a:srgbClr>
            </a:gs>
            <a:gs pos="50000">
              <a:srgbClr val="809E57">
                <a:tint val="44500"/>
                <a:satMod val="160000"/>
              </a:srgbClr>
            </a:gs>
            <a:gs pos="100000">
              <a:srgbClr val="809E57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378100" y="966397"/>
        <a:ext cx="200265" cy="200805"/>
      </dsp:txXfrm>
    </dsp:sp>
    <dsp:sp modelId="{41985054-DD5B-4F27-B032-D31516A4ECD3}">
      <dsp:nvSpPr>
        <dsp:cNvPr id="0" name=""/>
        <dsp:cNvSpPr/>
      </dsp:nvSpPr>
      <dsp:spPr>
        <a:xfrm>
          <a:off x="3782950" y="605018"/>
          <a:ext cx="1349499" cy="923563"/>
        </a:xfrm>
        <a:prstGeom prst="roundRect">
          <a:avLst>
            <a:gd name="adj" fmla="val 10000"/>
          </a:avLst>
        </a:prstGeom>
        <a:solidFill>
          <a:srgbClr val="809E57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Commission Recommend</a:t>
          </a:r>
        </a:p>
      </dsp:txBody>
      <dsp:txXfrm>
        <a:off x="3810000" y="632068"/>
        <a:ext cx="1295399" cy="869463"/>
      </dsp:txXfrm>
    </dsp:sp>
    <dsp:sp modelId="{5EACFBD5-21F4-4D05-AA17-5C917EC7985F}">
      <dsp:nvSpPr>
        <dsp:cNvPr id="0" name=""/>
        <dsp:cNvSpPr/>
      </dsp:nvSpPr>
      <dsp:spPr>
        <a:xfrm>
          <a:off x="5267399" y="899462"/>
          <a:ext cx="286093" cy="334675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rgbClr val="809E57">
                <a:tint val="66000"/>
                <a:satMod val="160000"/>
              </a:srgbClr>
            </a:gs>
            <a:gs pos="50000">
              <a:srgbClr val="809E57">
                <a:tint val="44500"/>
                <a:satMod val="160000"/>
              </a:srgbClr>
            </a:gs>
            <a:gs pos="100000">
              <a:srgbClr val="809E57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267399" y="966397"/>
        <a:ext cx="200265" cy="200805"/>
      </dsp:txXfrm>
    </dsp:sp>
    <dsp:sp modelId="{59693551-7491-4D96-8203-A9A993487429}">
      <dsp:nvSpPr>
        <dsp:cNvPr id="0" name=""/>
        <dsp:cNvSpPr/>
      </dsp:nvSpPr>
      <dsp:spPr>
        <a:xfrm>
          <a:off x="5672249" y="605018"/>
          <a:ext cx="1349499" cy="923563"/>
        </a:xfrm>
        <a:prstGeom prst="roundRect">
          <a:avLst>
            <a:gd name="adj" fmla="val 10000"/>
          </a:avLst>
        </a:prstGeom>
        <a:solidFill>
          <a:srgbClr val="809E57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Board Approve</a:t>
          </a:r>
        </a:p>
      </dsp:txBody>
      <dsp:txXfrm>
        <a:off x="5699299" y="632068"/>
        <a:ext cx="1295399" cy="869463"/>
      </dsp:txXfrm>
    </dsp:sp>
    <dsp:sp modelId="{2A56A6B8-8B8B-4F04-BBBD-4E24BFF560F2}">
      <dsp:nvSpPr>
        <dsp:cNvPr id="0" name=""/>
        <dsp:cNvSpPr/>
      </dsp:nvSpPr>
      <dsp:spPr>
        <a:xfrm>
          <a:off x="7156698" y="899462"/>
          <a:ext cx="286093" cy="334675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rgbClr val="809E57">
                <a:tint val="66000"/>
                <a:satMod val="160000"/>
              </a:srgbClr>
            </a:gs>
            <a:gs pos="50000">
              <a:srgbClr val="809E57">
                <a:tint val="44500"/>
                <a:satMod val="160000"/>
              </a:srgbClr>
            </a:gs>
            <a:gs pos="100000">
              <a:srgbClr val="809E57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156698" y="966397"/>
        <a:ext cx="200265" cy="200805"/>
      </dsp:txXfrm>
    </dsp:sp>
    <dsp:sp modelId="{4EA3C3BF-16A8-48CA-B883-D06D28EA71E0}">
      <dsp:nvSpPr>
        <dsp:cNvPr id="0" name=""/>
        <dsp:cNvSpPr/>
      </dsp:nvSpPr>
      <dsp:spPr>
        <a:xfrm>
          <a:off x="7561547" y="605018"/>
          <a:ext cx="1349499" cy="923563"/>
        </a:xfrm>
        <a:prstGeom prst="roundRect">
          <a:avLst>
            <a:gd name="adj" fmla="val 10000"/>
          </a:avLst>
        </a:prstGeom>
        <a:solidFill>
          <a:srgbClr val="809E57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Staff Implement</a:t>
          </a:r>
        </a:p>
      </dsp:txBody>
      <dsp:txXfrm>
        <a:off x="7588597" y="632068"/>
        <a:ext cx="1295399" cy="8694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5DA26-7F83-4422-93D6-6B7061DF2E82}">
      <dsp:nvSpPr>
        <dsp:cNvPr id="0" name=""/>
        <dsp:cNvSpPr/>
      </dsp:nvSpPr>
      <dsp:spPr>
        <a:xfrm>
          <a:off x="3002970" y="781074"/>
          <a:ext cx="1537859" cy="1025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EVALUATE</a:t>
          </a:r>
        </a:p>
      </dsp:txBody>
      <dsp:txXfrm>
        <a:off x="3032998" y="811102"/>
        <a:ext cx="1477803" cy="965183"/>
      </dsp:txXfrm>
    </dsp:sp>
    <dsp:sp modelId="{FAA96324-C898-4FDF-A244-958DBAC0C085}">
      <dsp:nvSpPr>
        <dsp:cNvPr id="0" name=""/>
        <dsp:cNvSpPr/>
      </dsp:nvSpPr>
      <dsp:spPr>
        <a:xfrm>
          <a:off x="773073" y="1806314"/>
          <a:ext cx="2998826" cy="410095"/>
        </a:xfrm>
        <a:custGeom>
          <a:avLst/>
          <a:gdLst/>
          <a:ahLst/>
          <a:cxnLst/>
          <a:rect l="0" t="0" r="0" b="0"/>
          <a:pathLst>
            <a:path>
              <a:moveTo>
                <a:pt x="2998826" y="0"/>
              </a:moveTo>
              <a:lnTo>
                <a:pt x="2998826" y="205047"/>
              </a:lnTo>
              <a:lnTo>
                <a:pt x="0" y="205047"/>
              </a:lnTo>
              <a:lnTo>
                <a:pt x="0" y="410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30CD5-78BC-467A-805C-15813CBF4F08}">
      <dsp:nvSpPr>
        <dsp:cNvPr id="0" name=""/>
        <dsp:cNvSpPr/>
      </dsp:nvSpPr>
      <dsp:spPr>
        <a:xfrm>
          <a:off x="4143" y="2216410"/>
          <a:ext cx="1537859" cy="1025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Programs</a:t>
          </a:r>
        </a:p>
      </dsp:txBody>
      <dsp:txXfrm>
        <a:off x="34171" y="2246438"/>
        <a:ext cx="1477803" cy="965183"/>
      </dsp:txXfrm>
    </dsp:sp>
    <dsp:sp modelId="{778EA766-1DED-4FA1-903F-070611726089}">
      <dsp:nvSpPr>
        <dsp:cNvPr id="0" name=""/>
        <dsp:cNvSpPr/>
      </dsp:nvSpPr>
      <dsp:spPr>
        <a:xfrm>
          <a:off x="2772291" y="1806314"/>
          <a:ext cx="999608" cy="410095"/>
        </a:xfrm>
        <a:custGeom>
          <a:avLst/>
          <a:gdLst/>
          <a:ahLst/>
          <a:cxnLst/>
          <a:rect l="0" t="0" r="0" b="0"/>
          <a:pathLst>
            <a:path>
              <a:moveTo>
                <a:pt x="999608" y="0"/>
              </a:moveTo>
              <a:lnTo>
                <a:pt x="999608" y="205047"/>
              </a:lnTo>
              <a:lnTo>
                <a:pt x="0" y="205047"/>
              </a:lnTo>
              <a:lnTo>
                <a:pt x="0" y="410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A5BA0-E5E1-4EB3-A901-9E6230DA731D}">
      <dsp:nvSpPr>
        <dsp:cNvPr id="0" name=""/>
        <dsp:cNvSpPr/>
      </dsp:nvSpPr>
      <dsp:spPr>
        <a:xfrm>
          <a:off x="2003361" y="2216410"/>
          <a:ext cx="1537859" cy="1025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Facilities</a:t>
          </a:r>
        </a:p>
      </dsp:txBody>
      <dsp:txXfrm>
        <a:off x="2033389" y="2246438"/>
        <a:ext cx="1477803" cy="965183"/>
      </dsp:txXfrm>
    </dsp:sp>
    <dsp:sp modelId="{E2BB0887-B601-4C4A-9BCC-55DE3BDD74B6}">
      <dsp:nvSpPr>
        <dsp:cNvPr id="0" name=""/>
        <dsp:cNvSpPr/>
      </dsp:nvSpPr>
      <dsp:spPr>
        <a:xfrm>
          <a:off x="3771900" y="1806314"/>
          <a:ext cx="999608" cy="410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47"/>
              </a:lnTo>
              <a:lnTo>
                <a:pt x="999608" y="205047"/>
              </a:lnTo>
              <a:lnTo>
                <a:pt x="999608" y="410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68DB7-DE72-4106-B757-8DCB512625D7}">
      <dsp:nvSpPr>
        <dsp:cNvPr id="0" name=""/>
        <dsp:cNvSpPr/>
      </dsp:nvSpPr>
      <dsp:spPr>
        <a:xfrm>
          <a:off x="4002578" y="2216410"/>
          <a:ext cx="1537859" cy="1025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Services</a:t>
          </a:r>
        </a:p>
      </dsp:txBody>
      <dsp:txXfrm>
        <a:off x="4032606" y="2246438"/>
        <a:ext cx="1477803" cy="965183"/>
      </dsp:txXfrm>
    </dsp:sp>
    <dsp:sp modelId="{41D4DE45-9EF9-4596-BC05-6459F1621F31}">
      <dsp:nvSpPr>
        <dsp:cNvPr id="0" name=""/>
        <dsp:cNvSpPr/>
      </dsp:nvSpPr>
      <dsp:spPr>
        <a:xfrm>
          <a:off x="3771900" y="1806314"/>
          <a:ext cx="2998826" cy="410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47"/>
              </a:lnTo>
              <a:lnTo>
                <a:pt x="2998826" y="205047"/>
              </a:lnTo>
              <a:lnTo>
                <a:pt x="2998826" y="410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0D576-2A3A-4CE6-B469-B2A8627CBE81}">
      <dsp:nvSpPr>
        <dsp:cNvPr id="0" name=""/>
        <dsp:cNvSpPr/>
      </dsp:nvSpPr>
      <dsp:spPr>
        <a:xfrm>
          <a:off x="6001796" y="2216410"/>
          <a:ext cx="1537859" cy="1025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Relationships</a:t>
          </a:r>
        </a:p>
      </dsp:txBody>
      <dsp:txXfrm>
        <a:off x="6031824" y="2246438"/>
        <a:ext cx="1477803" cy="9651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5DA26-7F83-4422-93D6-6B7061DF2E82}">
      <dsp:nvSpPr>
        <dsp:cNvPr id="0" name=""/>
        <dsp:cNvSpPr/>
      </dsp:nvSpPr>
      <dsp:spPr>
        <a:xfrm>
          <a:off x="2914566" y="660"/>
          <a:ext cx="1714667" cy="1143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RECOMMEND</a:t>
          </a:r>
        </a:p>
      </dsp:txBody>
      <dsp:txXfrm>
        <a:off x="2948047" y="34141"/>
        <a:ext cx="1647705" cy="1076149"/>
      </dsp:txXfrm>
    </dsp:sp>
    <dsp:sp modelId="{E2BB0887-B601-4C4A-9BCC-55DE3BDD74B6}">
      <dsp:nvSpPr>
        <dsp:cNvPr id="0" name=""/>
        <dsp:cNvSpPr/>
      </dsp:nvSpPr>
      <dsp:spPr>
        <a:xfrm>
          <a:off x="2657366" y="1143771"/>
          <a:ext cx="1114533" cy="457244"/>
        </a:xfrm>
        <a:custGeom>
          <a:avLst/>
          <a:gdLst/>
          <a:ahLst/>
          <a:cxnLst/>
          <a:rect l="0" t="0" r="0" b="0"/>
          <a:pathLst>
            <a:path>
              <a:moveTo>
                <a:pt x="1114533" y="0"/>
              </a:moveTo>
              <a:lnTo>
                <a:pt x="1114533" y="228622"/>
              </a:lnTo>
              <a:lnTo>
                <a:pt x="0" y="228622"/>
              </a:lnTo>
              <a:lnTo>
                <a:pt x="0" y="4572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68DB7-DE72-4106-B757-8DCB512625D7}">
      <dsp:nvSpPr>
        <dsp:cNvPr id="0" name=""/>
        <dsp:cNvSpPr/>
      </dsp:nvSpPr>
      <dsp:spPr>
        <a:xfrm>
          <a:off x="1800032" y="1601016"/>
          <a:ext cx="1714667" cy="1143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Fees</a:t>
          </a:r>
        </a:p>
      </dsp:txBody>
      <dsp:txXfrm>
        <a:off x="1833513" y="1634497"/>
        <a:ext cx="1647705" cy="1076149"/>
      </dsp:txXfrm>
    </dsp:sp>
    <dsp:sp modelId="{41D4DE45-9EF9-4596-BC05-6459F1621F31}">
      <dsp:nvSpPr>
        <dsp:cNvPr id="0" name=""/>
        <dsp:cNvSpPr/>
      </dsp:nvSpPr>
      <dsp:spPr>
        <a:xfrm>
          <a:off x="3771900" y="1143771"/>
          <a:ext cx="1114533" cy="457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22"/>
              </a:lnTo>
              <a:lnTo>
                <a:pt x="1114533" y="228622"/>
              </a:lnTo>
              <a:lnTo>
                <a:pt x="1114533" y="4572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0D576-2A3A-4CE6-B469-B2A8627CBE81}">
      <dsp:nvSpPr>
        <dsp:cNvPr id="0" name=""/>
        <dsp:cNvSpPr/>
      </dsp:nvSpPr>
      <dsp:spPr>
        <a:xfrm>
          <a:off x="4029100" y="1601016"/>
          <a:ext cx="1714667" cy="1143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Policies</a:t>
          </a:r>
        </a:p>
      </dsp:txBody>
      <dsp:txXfrm>
        <a:off x="4062581" y="1634497"/>
        <a:ext cx="1647705" cy="10761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5DA26-7F83-4422-93D6-6B7061DF2E82}">
      <dsp:nvSpPr>
        <dsp:cNvPr id="0" name=""/>
        <dsp:cNvSpPr/>
      </dsp:nvSpPr>
      <dsp:spPr>
        <a:xfrm>
          <a:off x="2725787" y="337581"/>
          <a:ext cx="2092225" cy="1394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ADVISE</a:t>
          </a:r>
        </a:p>
      </dsp:txBody>
      <dsp:txXfrm>
        <a:off x="2766640" y="378434"/>
        <a:ext cx="2010519" cy="1313111"/>
      </dsp:txXfrm>
    </dsp:sp>
    <dsp:sp modelId="{E2BB0887-B601-4C4A-9BCC-55DE3BDD74B6}">
      <dsp:nvSpPr>
        <dsp:cNvPr id="0" name=""/>
        <dsp:cNvSpPr/>
      </dsp:nvSpPr>
      <dsp:spPr>
        <a:xfrm>
          <a:off x="1052006" y="1732399"/>
          <a:ext cx="2719893" cy="557926"/>
        </a:xfrm>
        <a:custGeom>
          <a:avLst/>
          <a:gdLst/>
          <a:ahLst/>
          <a:cxnLst/>
          <a:rect l="0" t="0" r="0" b="0"/>
          <a:pathLst>
            <a:path>
              <a:moveTo>
                <a:pt x="2719893" y="0"/>
              </a:moveTo>
              <a:lnTo>
                <a:pt x="2719893" y="278963"/>
              </a:lnTo>
              <a:lnTo>
                <a:pt x="0" y="278963"/>
              </a:lnTo>
              <a:lnTo>
                <a:pt x="0" y="5579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68DB7-DE72-4106-B757-8DCB512625D7}">
      <dsp:nvSpPr>
        <dsp:cNvPr id="0" name=""/>
        <dsp:cNvSpPr/>
      </dsp:nvSpPr>
      <dsp:spPr>
        <a:xfrm>
          <a:off x="5893" y="2290325"/>
          <a:ext cx="2092225" cy="1394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Facilities</a:t>
          </a:r>
        </a:p>
      </dsp:txBody>
      <dsp:txXfrm>
        <a:off x="46746" y="2331178"/>
        <a:ext cx="2010519" cy="1313111"/>
      </dsp:txXfrm>
    </dsp:sp>
    <dsp:sp modelId="{41D4DE45-9EF9-4596-BC05-6459F1621F31}">
      <dsp:nvSpPr>
        <dsp:cNvPr id="0" name=""/>
        <dsp:cNvSpPr/>
      </dsp:nvSpPr>
      <dsp:spPr>
        <a:xfrm>
          <a:off x="3726180" y="1732399"/>
          <a:ext cx="91440" cy="5579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79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0D576-2A3A-4CE6-B469-B2A8627CBE81}">
      <dsp:nvSpPr>
        <dsp:cNvPr id="0" name=""/>
        <dsp:cNvSpPr/>
      </dsp:nvSpPr>
      <dsp:spPr>
        <a:xfrm>
          <a:off x="2725787" y="2290325"/>
          <a:ext cx="2092225" cy="1394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Goals &amp; Objectives for Parks for Parks &amp; Recreation</a:t>
          </a:r>
        </a:p>
      </dsp:txBody>
      <dsp:txXfrm>
        <a:off x="2766640" y="2331178"/>
        <a:ext cx="2010519" cy="1313111"/>
      </dsp:txXfrm>
    </dsp:sp>
    <dsp:sp modelId="{BD84DF79-E1EC-46A2-9303-901B5DDCC1C0}">
      <dsp:nvSpPr>
        <dsp:cNvPr id="0" name=""/>
        <dsp:cNvSpPr/>
      </dsp:nvSpPr>
      <dsp:spPr>
        <a:xfrm>
          <a:off x="3771900" y="1732399"/>
          <a:ext cx="2719893" cy="557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3"/>
              </a:lnTo>
              <a:lnTo>
                <a:pt x="2719893" y="278963"/>
              </a:lnTo>
              <a:lnTo>
                <a:pt x="2719893" y="5579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D1ACC-1219-46FD-8742-D5B27132DB7D}">
      <dsp:nvSpPr>
        <dsp:cNvPr id="0" name=""/>
        <dsp:cNvSpPr/>
      </dsp:nvSpPr>
      <dsp:spPr>
        <a:xfrm>
          <a:off x="5445680" y="2290325"/>
          <a:ext cx="2092225" cy="1394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Methods of Community Involvement</a:t>
          </a:r>
        </a:p>
      </dsp:txBody>
      <dsp:txXfrm>
        <a:off x="5486533" y="2331178"/>
        <a:ext cx="2010519" cy="1313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r">
              <a:defRPr sz="1300"/>
            </a:lvl1pPr>
          </a:lstStyle>
          <a:p>
            <a:fld id="{BC07BBA4-1027-49FF-80F7-3FEE33AE7217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6" tIns="47104" rIns="94206" bIns="471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6" tIns="47104" rIns="94206" bIns="471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r">
              <a:defRPr sz="1300"/>
            </a:lvl1pPr>
          </a:lstStyle>
          <a:p>
            <a:fld id="{BDAC6648-4796-4DA9-8326-4E15776A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7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93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3669-0483-45CB-823E-0B33EBBC5CF6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97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095B-2F92-4136-9B92-5E769967E0DC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3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E43-0490-4B45-BFF8-539F4797CEF0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1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53F2-F4F5-4749-B349-C8795B4CAA3E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C1BA-DAC9-4E8C-8169-4562694EE8A0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0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4246C-6061-4CCF-B110-5736C915E71E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C856-758C-48D3-9374-AA1032A5171E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38AE-E09D-41F6-9F08-450E70FEB9AA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1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9B8C-096D-473D-8A2B-145454F34CCB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997A61-33AA-41BE-A31E-48B256873792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4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0168-A182-4D8D-8606-4A18B8D2A4AC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6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5DE3D4-45EE-4656-BD6B-7CCDCA217C76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14401" y="5105400"/>
            <a:ext cx="7494962" cy="152400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Mountain House Community Services District</a:t>
            </a:r>
            <a:br>
              <a:rPr lang="en-US" sz="2800" dirty="0"/>
            </a:br>
            <a:r>
              <a:rPr lang="en-US" sz="2400" dirty="0"/>
              <a:t>6.B. Create Workplan and Goals</a:t>
            </a:r>
            <a:br>
              <a:rPr lang="en-US" sz="2200" dirty="0"/>
            </a:br>
            <a:r>
              <a:rPr lang="en-US" sz="2200" dirty="0"/>
              <a:t>February 21,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76200"/>
            <a:ext cx="4800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28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64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of the Parks and Recreation Commission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6DD9E7-9735-B9A3-AF86-20E86987D0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1759265"/>
              </p:ext>
            </p:extLst>
          </p:nvPr>
        </p:nvGraphicFramePr>
        <p:xfrm>
          <a:off x="1524000" y="206657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103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Commission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effectLst/>
                <a:ea typeface="SimSun" panose="02010600030101010101" pitchFamily="2" charset="-122"/>
              </a:rPr>
              <a:t>The Commission shall evaluate the District’s recreation programs, facilities, services and relationships.</a:t>
            </a:r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ea typeface="SimSun" panose="02010600030101010101" pitchFamily="2" charset="-122"/>
              </a:rPr>
              <a:t>Based upon the Commission’s evaluations, they shall recommend program fees and policies for recreation programs and facilities for Board approval.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FEA9173-AC06-20C6-29C4-4DF0DCF265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1097307"/>
              </p:ext>
            </p:extLst>
          </p:nvPr>
        </p:nvGraphicFramePr>
        <p:xfrm>
          <a:off x="114300" y="3962400"/>
          <a:ext cx="89154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373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137E54-0C94-4ADD-A6F0-53B935933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5">
                                            <p:graphicEl>
                                              <a:dgm id="{84137E54-0C94-4ADD-A6F0-53B935933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5">
                                            <p:graphicEl>
                                              <a:dgm id="{84137E54-0C94-4ADD-A6F0-53B935933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7EDCB5-4BFC-420A-AC29-19BCF4799A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>
                                            <p:graphicEl>
                                              <a:dgm id="{897EDCB5-4BFC-420A-AC29-19BCF4799A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graphicEl>
                                              <a:dgm id="{897EDCB5-4BFC-420A-AC29-19BCF4799A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F2C3AE-D692-49FB-865D-CB9625199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5">
                                            <p:graphicEl>
                                              <a:dgm id="{82F2C3AE-D692-49FB-865D-CB9625199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5">
                                            <p:graphicEl>
                                              <a:dgm id="{82F2C3AE-D692-49FB-865D-CB9625199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67BD35D-F427-43ED-8D5E-062FC7E21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5">
                                            <p:graphicEl>
                                              <a:dgm id="{E67BD35D-F427-43ED-8D5E-062FC7E21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5">
                                            <p:graphicEl>
                                              <a:dgm id="{E67BD35D-F427-43ED-8D5E-062FC7E21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985054-DD5B-4F27-B032-D31516A4E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5">
                                            <p:graphicEl>
                                              <a:dgm id="{41985054-DD5B-4F27-B032-D31516A4E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5">
                                            <p:graphicEl>
                                              <a:dgm id="{41985054-DD5B-4F27-B032-D31516A4E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ACFBD5-21F4-4D05-AA17-5C917EC798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5">
                                            <p:graphicEl>
                                              <a:dgm id="{5EACFBD5-21F4-4D05-AA17-5C917EC798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>
                                            <p:graphicEl>
                                              <a:dgm id="{5EACFBD5-21F4-4D05-AA17-5C917EC798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693551-7491-4D96-8203-A9A993487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5">
                                            <p:graphicEl>
                                              <a:dgm id="{59693551-7491-4D96-8203-A9A993487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5">
                                            <p:graphicEl>
                                              <a:dgm id="{59693551-7491-4D96-8203-A9A993487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56A6B8-8B8B-4F04-BBBD-4E24BFF560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5">
                                            <p:graphicEl>
                                              <a:dgm id="{2A56A6B8-8B8B-4F04-BBBD-4E24BFF560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5">
                                            <p:graphicEl>
                                              <a:dgm id="{2A56A6B8-8B8B-4F04-BBBD-4E24BFF560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A3C3BF-16A8-48CA-B883-D06D28EA7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5">
                                            <p:graphicEl>
                                              <a:dgm id="{4EA3C3BF-16A8-48CA-B883-D06D28EA7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5">
                                            <p:graphicEl>
                                              <a:dgm id="{4EA3C3BF-16A8-48CA-B883-D06D28EA7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F5C3-D5F2-A79C-711B-E1FFDCB6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E700-CEB1-3668-145D-9F32F9ED2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To Serve the Diverse Residents of Mountain House by Providing Exceptional Programs, Events, Parks and Facilities.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2D10D-B162-BB19-9AD8-26743CD6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 descr="Diagram, venn diagram&#10;&#10;Description automatically generated">
            <a:extLst>
              <a:ext uri="{FF2B5EF4-FFF2-40B4-BE49-F238E27FC236}">
                <a16:creationId xmlns:a16="http://schemas.microsoft.com/office/drawing/2014/main" id="{B6068960-E488-578A-9552-D72D67EC1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190" y="2929848"/>
            <a:ext cx="3047619" cy="3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8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Words in Purpose, Duties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4ADAFA6-86D0-5E02-7F4B-110BE75EAC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814126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877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Words in Purpose, Duties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4ADAFA6-86D0-5E02-7F4B-110BE75EAC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571463"/>
              </p:ext>
            </p:extLst>
          </p:nvPr>
        </p:nvGraphicFramePr>
        <p:xfrm>
          <a:off x="800100" y="2514600"/>
          <a:ext cx="7543800" cy="2744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915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Words in Purpose, Duties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4ADAFA6-86D0-5E02-7F4B-110BE75EAC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43249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19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911297F-F141-1C48-F8E6-7312ABD20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05D4081-BEBA-49BB-FD44-812A8F53C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365" y="685800"/>
            <a:ext cx="829127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6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Brainstorm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101841" cy="4023360"/>
          </a:xfrm>
        </p:spPr>
        <p:txBody>
          <a:bodyPr>
            <a:normAutofit fontScale="85000" lnSpcReduction="10000"/>
          </a:bodyPr>
          <a:lstStyle/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What can you accomplish now through June 2025?</a:t>
            </a:r>
          </a:p>
          <a:p>
            <a:pPr marL="228600" marR="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What do you want this first Parks and Recreation Commission’s legacy to be?</a:t>
            </a:r>
          </a:p>
          <a:p>
            <a:pPr marL="228600" marR="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What have we done so far?</a:t>
            </a:r>
          </a:p>
          <a:p>
            <a:pPr marL="521208" lvl="1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Evaluated current rental policies </a:t>
            </a:r>
          </a:p>
          <a:p>
            <a:pPr marL="521208" lvl="1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Recommended new polices that are fair and equitable, using Best Practices</a:t>
            </a:r>
          </a:p>
          <a:p>
            <a:pPr marL="521208" lvl="1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Recommended new special events for more community involvement</a:t>
            </a:r>
          </a:p>
          <a:p>
            <a:pPr marL="228600" marR="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What will do on future agendas?</a:t>
            </a:r>
          </a:p>
          <a:p>
            <a:pPr marL="521208" lvl="1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Will evaluate fees and create a pricing guideline policy</a:t>
            </a:r>
          </a:p>
          <a:p>
            <a:pPr marL="521208" lvl="1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Create opportunities for community involvement in public process</a:t>
            </a:r>
          </a:p>
          <a:p>
            <a:pPr marL="521208" lvl="1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Recommend programs for implementation that meet the wants and needs of the community</a:t>
            </a:r>
          </a:p>
          <a:p>
            <a:pPr marL="228600" marR="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dirty="0"/>
          </a:p>
          <a:p>
            <a:pPr marL="228600" marR="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0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23216</TotalTime>
  <Words>259</Words>
  <Application>Microsoft Office PowerPoint</Application>
  <PresentationFormat>On-screen Show (4:3)</PresentationFormat>
  <Paragraphs>57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Retrospect</vt:lpstr>
      <vt:lpstr>Mountain House Community Services District 6.B. Create Workplan and Goals February 21, 2024</vt:lpstr>
      <vt:lpstr>Purpose of the Parks and Recreation Commission</vt:lpstr>
      <vt:lpstr>Commission Duties</vt:lpstr>
      <vt:lpstr>Mission Statement</vt:lpstr>
      <vt:lpstr>Key Words in Purpose, Duties</vt:lpstr>
      <vt:lpstr>Key Words in Purpose, Duties</vt:lpstr>
      <vt:lpstr>Key Words in Purpose, Duties</vt:lpstr>
      <vt:lpstr>PowerPoint Presentation</vt:lpstr>
      <vt:lpstr>Brainstorm</vt:lpstr>
      <vt:lpstr>Questions?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Mountain House CSD Finance Overview</dc:title>
  <dc:creator>Don &amp; Sarah</dc:creator>
  <cp:lastModifiedBy>Johnston, Laura [MH]</cp:lastModifiedBy>
  <cp:revision>457</cp:revision>
  <cp:lastPrinted>2020-05-13T19:44:37Z</cp:lastPrinted>
  <dcterms:created xsi:type="dcterms:W3CDTF">2015-03-23T03:11:09Z</dcterms:created>
  <dcterms:modified xsi:type="dcterms:W3CDTF">2024-02-22T00:52:08Z</dcterms:modified>
</cp:coreProperties>
</file>