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428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84452" autoAdjust="0"/>
  </p:normalViewPr>
  <p:slideViewPr>
    <p:cSldViewPr>
      <p:cViewPr varScale="1">
        <p:scale>
          <a:sx n="114" d="100"/>
          <a:sy n="114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Agenda Items?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Goals and Objectives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</a:rPr>
              <a:t>Review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 Amenities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 Naming Policy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Park and Picnic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Indoor Facility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Special Event Policies - NEW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Pricing Policy and Guidelines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Parks and Rec Fees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Sponsorship Policy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Recreation Classes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Instructor handbook/contract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Spring Classes, Summer Camps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Senior Programming at the Firehouse </a:t>
            </a:r>
            <a:endParaRPr lang="en-US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285BDD8F-90C2-F3C0-0A80-CD93C0E50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05190"/>
            <a:ext cx="3047619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5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23184</TotalTime>
  <Words>60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Wingdings</vt:lpstr>
      <vt:lpstr>Retrospect</vt:lpstr>
      <vt:lpstr>Future Agenda Items?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458</cp:revision>
  <cp:lastPrinted>2020-05-13T19:44:37Z</cp:lastPrinted>
  <dcterms:created xsi:type="dcterms:W3CDTF">2015-03-23T03:11:09Z</dcterms:created>
  <dcterms:modified xsi:type="dcterms:W3CDTF">2024-01-18T02:04:18Z</dcterms:modified>
</cp:coreProperties>
</file>