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sldIdLst>
    <p:sldId id="367" r:id="rId2"/>
    <p:sldId id="445" r:id="rId3"/>
    <p:sldId id="447" r:id="rId4"/>
    <p:sldId id="473" r:id="rId5"/>
    <p:sldId id="483" r:id="rId6"/>
    <p:sldId id="479" r:id="rId7"/>
    <p:sldId id="484" r:id="rId8"/>
    <p:sldId id="448" r:id="rId9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D77"/>
    <a:srgbClr val="F1F0D1"/>
    <a:srgbClr val="809E57"/>
    <a:srgbClr val="7CA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6005" autoAdjust="0"/>
  </p:normalViewPr>
  <p:slideViewPr>
    <p:cSldViewPr>
      <p:cViewPr>
        <p:scale>
          <a:sx n="110" d="100"/>
          <a:sy n="11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5" y="2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/>
          <a:lstStyle>
            <a:lvl1pPr algn="r">
              <a:defRPr sz="1300"/>
            </a:lvl1pPr>
          </a:lstStyle>
          <a:p>
            <a:fld id="{BC07BBA4-1027-49FF-80F7-3FEE33AE7217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6" tIns="47104" rIns="94206" bIns="471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06" tIns="47104" rIns="94206" bIns="471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4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5" y="8917424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 anchor="b"/>
          <a:lstStyle>
            <a:lvl1pPr algn="r">
              <a:defRPr sz="1300"/>
            </a:lvl1pPr>
          </a:lstStyle>
          <a:p>
            <a:fld id="{BDAC6648-4796-4DA9-8326-4E15776A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67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C6648-4796-4DA9-8326-4E15776A954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933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3669-0483-45CB-823E-0B33EBBC5CF6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97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095B-2F92-4136-9B92-5E769967E0DC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23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E43-0490-4B45-BFF8-539F4797CEF0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41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53F2-F4F5-4749-B349-C8795B4CAA3E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4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C1BA-DAC9-4E8C-8169-4562694EE8A0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03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4246C-6061-4CCF-B110-5736C915E71E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C856-758C-48D3-9374-AA1032A5171E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38AE-E09D-41F6-9F08-450E70FEB9AA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1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9B8C-096D-473D-8A2B-145454F34CCB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7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2997A61-33AA-41BE-A31E-48B256873792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4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0168-A182-4D8D-8606-4A18B8D2A4AC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6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5DE3D4-45EE-4656-BD6B-7CCDCA217C76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0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14401" y="5105400"/>
            <a:ext cx="7494962" cy="1524000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Mountain House Community Services District</a:t>
            </a:r>
            <a:br>
              <a:rPr lang="en-US" sz="2800" dirty="0"/>
            </a:br>
            <a:r>
              <a:rPr lang="en-US" sz="2400" dirty="0">
                <a:solidFill>
                  <a:schemeClr val="bg1"/>
                </a:solidFill>
                <a:latin typeface="+mn-lt"/>
              </a:rPr>
              <a:t>6.B.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Review and Discuss New Program Ideas</a:t>
            </a:r>
            <a:br>
              <a:rPr lang="en-US" sz="2200" dirty="0">
                <a:latin typeface="+mn-lt"/>
              </a:rPr>
            </a:br>
            <a:r>
              <a:rPr lang="en-US" sz="2200" dirty="0"/>
              <a:t>January 17,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00" y="76200"/>
            <a:ext cx="48006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12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57A1-949C-8CAC-4D38-1F76D667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86404" cy="4023360"/>
          </a:xfrm>
        </p:spPr>
        <p:txBody>
          <a:bodyPr>
            <a:normAutofit/>
          </a:bodyPr>
          <a:lstStyle/>
          <a:p>
            <a:pPr algn="l"/>
            <a:r>
              <a:rPr lang="en-US" b="0" i="0" u="none" strike="noStrike" baseline="0" dirty="0"/>
              <a:t>Staff recommends that the Mountain House Parks and Recreation Commission (Commission) review the current recreation programs offered by the District and discuss ideas for new programming.</a:t>
            </a:r>
            <a:endParaRPr lang="en-US" dirty="0"/>
          </a:p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457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57A1-949C-8CAC-4D38-1F76D667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0" cy="4174066"/>
          </a:xfrm>
        </p:spPr>
        <p:txBody>
          <a:bodyPr>
            <a:normAutofit/>
          </a:bodyPr>
          <a:lstStyle/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At the regular meeting on December 20, 2023, several Commissioners requested to discuss new program ideas.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Programs may be considered educational, recreational, celebratory.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Education and recreation classes are typically taught by highly skilled instructors in their respective fields.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Staff are developing a “Contract Instructor Handbook” with polices and processes to become an instructor for the District.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Other popular programs in MH include musical, religious and cultural events, and library programs.</a:t>
            </a:r>
          </a:p>
          <a:p>
            <a:pPr marL="292608" lvl="1" indent="0">
              <a:lnSpc>
                <a:spcPct val="110000"/>
              </a:lnSpc>
              <a:spcAft>
                <a:spcPts val="0"/>
              </a:spcAft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22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Current Trends in Recreation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57A1-949C-8CAC-4D38-1F76D667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4739641" cy="4250266"/>
          </a:xfrm>
        </p:spPr>
        <p:txBody>
          <a:bodyPr>
            <a:normAutofit fontScale="85000" lnSpcReduction="20000"/>
          </a:bodyPr>
          <a:lstStyle/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>
                <a:solidFill>
                  <a:schemeClr val="tx1"/>
                </a:solidFill>
              </a:rPr>
              <a:t>Pickleball (seniors, all)</a:t>
            </a:r>
            <a:endParaRPr lang="en-US" dirty="0">
              <a:solidFill>
                <a:schemeClr val="tx1"/>
              </a:solidFill>
            </a:endParaRP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Sports Lessons (youth)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Art (adult and youth)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tx1"/>
                </a:solidFill>
              </a:rPr>
              <a:t>LEGOs</a:t>
            </a:r>
            <a:r>
              <a:rPr lang="en-US" dirty="0">
                <a:solidFill>
                  <a:schemeClr val="tx1"/>
                </a:solidFill>
              </a:rPr>
              <a:t> (building)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Engineering and Coding (youth)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Themed Camps (youth, summer)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STEM/STEAM Programs (youth)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Fitness (adult, dance, yoga, cross-training)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Movies in the Park (summer 2024)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Active Senior Programs (younger Baby Boomers, older Gen X)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 descr="Child playing with blocks">
            <a:extLst>
              <a:ext uri="{FF2B5EF4-FFF2-40B4-BE49-F238E27FC236}">
                <a16:creationId xmlns:a16="http://schemas.microsoft.com/office/drawing/2014/main" id="{64A9C9E9-7B45-B460-CA3B-70F24DBECB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938453"/>
            <a:ext cx="2176136" cy="1450757"/>
          </a:xfrm>
          <a:prstGeom prst="rect">
            <a:avLst/>
          </a:prstGeom>
        </p:spPr>
      </p:pic>
      <p:pic>
        <p:nvPicPr>
          <p:cNvPr id="9" name="Picture 8" descr="Boys playing soccer">
            <a:extLst>
              <a:ext uri="{FF2B5EF4-FFF2-40B4-BE49-F238E27FC236}">
                <a16:creationId xmlns:a16="http://schemas.microsoft.com/office/drawing/2014/main" id="{512F9C15-1DCD-2627-6EAE-2A336479F0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845733"/>
            <a:ext cx="2286000" cy="1524000"/>
          </a:xfrm>
          <a:prstGeom prst="rect">
            <a:avLst/>
          </a:prstGeom>
        </p:spPr>
      </p:pic>
      <p:pic>
        <p:nvPicPr>
          <p:cNvPr id="11" name="Picture 10" descr="Old woman painting">
            <a:extLst>
              <a:ext uri="{FF2B5EF4-FFF2-40B4-BE49-F238E27FC236}">
                <a16:creationId xmlns:a16="http://schemas.microsoft.com/office/drawing/2014/main" id="{EA474589-31C6-BE85-E6D3-08AD547EC3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682" y="4609203"/>
            <a:ext cx="2176136" cy="145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Available Facilities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57A1-949C-8CAC-4D38-1F76D667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4358641" cy="4174066"/>
          </a:xfrm>
        </p:spPr>
        <p:txBody>
          <a:bodyPr>
            <a:normAutofit/>
          </a:bodyPr>
          <a:lstStyle/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7 parks</a:t>
            </a:r>
          </a:p>
          <a:p>
            <a:pPr marL="521208" lvl="1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Fields, picnic areas, sports courts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Unity Center</a:t>
            </a:r>
          </a:p>
          <a:p>
            <a:pPr marL="521208" lvl="1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Large hall with outdoor areas, tables, chairs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Firehouse Community Room</a:t>
            </a:r>
          </a:p>
          <a:p>
            <a:pPr marL="521208" lvl="1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Small classroom for up to 48; tables, chairs</a:t>
            </a:r>
          </a:p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Town Hall’s TH-1 Room</a:t>
            </a:r>
          </a:p>
          <a:p>
            <a:pPr marL="521208" lvl="1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Large classroom with tables, chairs, projector</a:t>
            </a:r>
          </a:p>
          <a:p>
            <a:pPr marL="521208" lvl="1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6" descr="A picture containing building, ceiling, colonnade&#10;&#10;Description automatically generated">
            <a:extLst>
              <a:ext uri="{FF2B5EF4-FFF2-40B4-BE49-F238E27FC236}">
                <a16:creationId xmlns:a16="http://schemas.microsoft.com/office/drawing/2014/main" id="{B675B82E-912D-7E4F-136B-61EAC1F0D0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290265"/>
            <a:ext cx="3429000" cy="227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76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57A1-949C-8CAC-4D38-1F76D667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86404" cy="4478866"/>
          </a:xfrm>
        </p:spPr>
        <p:txBody>
          <a:bodyPr>
            <a:normAutofit/>
          </a:bodyPr>
          <a:lstStyle/>
          <a:p>
            <a:pPr marL="228600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Commissioners should consider the following;</a:t>
            </a:r>
          </a:p>
          <a:p>
            <a:pPr marL="521208" lvl="1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Community needs</a:t>
            </a:r>
          </a:p>
          <a:p>
            <a:pPr marL="521208" lvl="1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Public input</a:t>
            </a:r>
          </a:p>
          <a:p>
            <a:pPr marL="521208" lvl="1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Available budget</a:t>
            </a:r>
          </a:p>
          <a:p>
            <a:pPr marL="521208" lvl="1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Available facilities</a:t>
            </a:r>
          </a:p>
          <a:p>
            <a:pPr marL="521208" lvl="1" indent="-2286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Staff management</a:t>
            </a:r>
          </a:p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255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57A1-949C-8CAC-4D38-1F76D667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86404" cy="4478866"/>
          </a:xfrm>
        </p:spPr>
        <p:txBody>
          <a:bodyPr>
            <a:normAutofit/>
          </a:bodyPr>
          <a:lstStyle/>
          <a:p>
            <a:pPr marL="228600" indent="-2286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Staff recommends that the Commission; </a:t>
            </a:r>
          </a:p>
          <a:p>
            <a:pPr marL="521208" lvl="1" indent="-2286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Share ideas on how to interact with the public</a:t>
            </a:r>
          </a:p>
          <a:p>
            <a:pPr marL="521208" lvl="1" indent="-2286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Invite the public to a future meeting; regular or special meeting</a:t>
            </a:r>
          </a:p>
          <a:p>
            <a:pPr marL="521208" lvl="1" indent="-2286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Participate in upcoming District-sponsored Special Events</a:t>
            </a:r>
          </a:p>
          <a:p>
            <a:pPr marL="521208" lvl="1" indent="-2286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Survey your respective communities, share at future meeting</a:t>
            </a:r>
          </a:p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8781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25167</TotalTime>
  <Words>328</Words>
  <Application>Microsoft Office PowerPoint</Application>
  <PresentationFormat>On-screen Show (4:3)</PresentationFormat>
  <Paragraphs>52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Retrospect</vt:lpstr>
      <vt:lpstr>Mountain House Community Services District 6.B. Review and Discuss New Program Ideas January 17, 2024</vt:lpstr>
      <vt:lpstr>Recommendation</vt:lpstr>
      <vt:lpstr>Discussion</vt:lpstr>
      <vt:lpstr>Current Trends in Recreation</vt:lpstr>
      <vt:lpstr>Available Facilities</vt:lpstr>
      <vt:lpstr>Considerations</vt:lpstr>
      <vt:lpstr>Recommendation</vt:lpstr>
      <vt:lpstr>Questions?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Mountain House CSD Finance Overview</dc:title>
  <dc:creator>Don &amp; Sarah</dc:creator>
  <cp:lastModifiedBy>Johnston, Laura [MH]</cp:lastModifiedBy>
  <cp:revision>473</cp:revision>
  <cp:lastPrinted>2020-05-13T19:44:37Z</cp:lastPrinted>
  <dcterms:created xsi:type="dcterms:W3CDTF">2015-03-23T03:11:09Z</dcterms:created>
  <dcterms:modified xsi:type="dcterms:W3CDTF">2024-01-18T00:43:23Z</dcterms:modified>
</cp:coreProperties>
</file>