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301" r:id="rId2"/>
    <p:sldId id="306" r:id="rId3"/>
    <p:sldId id="307" r:id="rId4"/>
    <p:sldId id="313" r:id="rId5"/>
    <p:sldId id="312" r:id="rId6"/>
    <p:sldId id="259" r:id="rId7"/>
    <p:sldId id="308" r:id="rId8"/>
    <p:sldId id="310" r:id="rId9"/>
    <p:sldId id="309" r:id="rId10"/>
    <p:sldId id="311" r:id="rId11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7" autoAdjust="0"/>
    <p:restoredTop sz="84452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B8412-2D01-41C4-A753-6CA3EAFD1C0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167EC6-AA2F-4AAB-B8DF-F5CFE0DB425C}">
      <dgm:prSet/>
      <dgm:spPr/>
      <dgm:t>
        <a:bodyPr/>
        <a:lstStyle/>
        <a:p>
          <a:r>
            <a:rPr lang="en-US" dirty="0"/>
            <a:t>Estimated Fires Annually:  19,500 </a:t>
          </a:r>
        </a:p>
      </dgm:t>
    </dgm:pt>
    <dgm:pt modelId="{FD79BA3A-E354-4BF8-AF87-21E36AEB8921}" type="parTrans" cxnId="{6255B640-0385-4152-83AE-E750CC67DBBE}">
      <dgm:prSet/>
      <dgm:spPr/>
      <dgm:t>
        <a:bodyPr/>
        <a:lstStyle/>
        <a:p>
          <a:endParaRPr lang="en-US"/>
        </a:p>
      </dgm:t>
    </dgm:pt>
    <dgm:pt modelId="{1630A077-8135-437D-BCDF-35AABF049306}" type="sibTrans" cxnId="{6255B640-0385-4152-83AE-E750CC67DBBE}">
      <dgm:prSet/>
      <dgm:spPr/>
      <dgm:t>
        <a:bodyPr/>
        <a:lstStyle/>
        <a:p>
          <a:endParaRPr lang="en-US"/>
        </a:p>
      </dgm:t>
    </dgm:pt>
    <dgm:pt modelId="{038DC6D9-AF1F-42FB-9FA6-710B18F7A2AC}">
      <dgm:prSet/>
      <dgm:spPr/>
      <dgm:t>
        <a:bodyPr/>
        <a:lstStyle/>
        <a:p>
          <a:r>
            <a:rPr lang="en-US" dirty="0"/>
            <a:t>Structure Fires:  1,900</a:t>
          </a:r>
        </a:p>
      </dgm:t>
    </dgm:pt>
    <dgm:pt modelId="{2415ACA9-8D14-4506-8D30-B2BF664242E9}" type="parTrans" cxnId="{84A489BE-8D3C-4484-B20A-9A3EAFBA6315}">
      <dgm:prSet/>
      <dgm:spPr/>
      <dgm:t>
        <a:bodyPr/>
        <a:lstStyle/>
        <a:p>
          <a:endParaRPr lang="en-US"/>
        </a:p>
      </dgm:t>
    </dgm:pt>
    <dgm:pt modelId="{11A0BF16-946A-408D-AF99-63E03AEFBAA3}" type="sibTrans" cxnId="{84A489BE-8D3C-4484-B20A-9A3EAFBA6315}">
      <dgm:prSet/>
      <dgm:spPr/>
      <dgm:t>
        <a:bodyPr/>
        <a:lstStyle/>
        <a:p>
          <a:endParaRPr lang="en-US"/>
        </a:p>
      </dgm:t>
    </dgm:pt>
    <dgm:pt modelId="{EED10023-0C23-4037-9C2B-11B431ED04D6}">
      <dgm:prSet/>
      <dgm:spPr/>
      <dgm:t>
        <a:bodyPr/>
        <a:lstStyle/>
        <a:p>
          <a:endParaRPr lang="en-US" dirty="0"/>
        </a:p>
      </dgm:t>
    </dgm:pt>
    <dgm:pt modelId="{674B6293-D453-4727-BCB2-5E1170126F2C}" type="parTrans" cxnId="{7EA102E1-CAD9-4096-855E-7FB1FA794113}">
      <dgm:prSet/>
      <dgm:spPr/>
      <dgm:t>
        <a:bodyPr/>
        <a:lstStyle/>
        <a:p>
          <a:endParaRPr lang="en-US"/>
        </a:p>
      </dgm:t>
    </dgm:pt>
    <dgm:pt modelId="{C94F547E-047A-46E9-9D58-80E903F6853A}" type="sibTrans" cxnId="{7EA102E1-CAD9-4096-855E-7FB1FA794113}">
      <dgm:prSet/>
      <dgm:spPr/>
      <dgm:t>
        <a:bodyPr/>
        <a:lstStyle/>
        <a:p>
          <a:endParaRPr lang="en-US"/>
        </a:p>
      </dgm:t>
    </dgm:pt>
    <dgm:pt modelId="{968BAAA9-BCB3-4E1B-A498-6A1A2AF5E68E}">
      <dgm:prSet/>
      <dgm:spPr/>
      <dgm:t>
        <a:bodyPr/>
        <a:lstStyle/>
        <a:p>
          <a:endParaRPr lang="en-US" dirty="0"/>
        </a:p>
      </dgm:t>
    </dgm:pt>
    <dgm:pt modelId="{9FC78381-0F5A-4A1B-B731-E024C766870C}" type="parTrans" cxnId="{074198CE-75E5-4775-BF43-DF052EDCE71C}">
      <dgm:prSet/>
      <dgm:spPr/>
      <dgm:t>
        <a:bodyPr/>
        <a:lstStyle/>
        <a:p>
          <a:endParaRPr lang="en-US"/>
        </a:p>
      </dgm:t>
    </dgm:pt>
    <dgm:pt modelId="{EFB44E8B-60D9-44E2-9F08-2C99E55543DD}" type="sibTrans" cxnId="{074198CE-75E5-4775-BF43-DF052EDCE71C}">
      <dgm:prSet/>
      <dgm:spPr/>
      <dgm:t>
        <a:bodyPr/>
        <a:lstStyle/>
        <a:p>
          <a:endParaRPr lang="en-US"/>
        </a:p>
      </dgm:t>
    </dgm:pt>
    <dgm:pt modelId="{EDA27125-BB04-48D2-AF08-4B7CA00EC68A}">
      <dgm:prSet/>
      <dgm:spPr/>
      <dgm:t>
        <a:bodyPr/>
        <a:lstStyle/>
        <a:p>
          <a:r>
            <a:rPr lang="en-US" dirty="0"/>
            <a:t>Other Fires (grass, commercial, forest) 17,100</a:t>
          </a:r>
        </a:p>
      </dgm:t>
    </dgm:pt>
    <dgm:pt modelId="{D994E59C-5151-4BA1-9674-45642795C96B}" type="parTrans" cxnId="{7BF99B77-C3B0-4990-BDD3-760C90EEC413}">
      <dgm:prSet/>
      <dgm:spPr/>
      <dgm:t>
        <a:bodyPr/>
        <a:lstStyle/>
        <a:p>
          <a:endParaRPr lang="en-US"/>
        </a:p>
      </dgm:t>
    </dgm:pt>
    <dgm:pt modelId="{CBC83087-2595-4DF9-AAF4-EED77437AFB5}" type="sibTrans" cxnId="{7BF99B77-C3B0-4990-BDD3-760C90EEC413}">
      <dgm:prSet/>
      <dgm:spPr/>
      <dgm:t>
        <a:bodyPr/>
        <a:lstStyle/>
        <a:p>
          <a:endParaRPr lang="en-US"/>
        </a:p>
      </dgm:t>
    </dgm:pt>
    <dgm:pt modelId="{3802D55C-6250-46EB-B2B6-9D032FFA3D83}">
      <dgm:prSet/>
      <dgm:spPr/>
      <dgm:t>
        <a:bodyPr/>
        <a:lstStyle/>
        <a:p>
          <a:endParaRPr lang="en-US" dirty="0"/>
        </a:p>
      </dgm:t>
    </dgm:pt>
    <dgm:pt modelId="{D43AD3F8-6F8F-40D2-BA6F-4FFB8227CF09}" type="parTrans" cxnId="{A133AA4F-C9D7-4B55-9CC4-669F6422DF47}">
      <dgm:prSet/>
      <dgm:spPr/>
      <dgm:t>
        <a:bodyPr/>
        <a:lstStyle/>
        <a:p>
          <a:endParaRPr lang="en-US"/>
        </a:p>
      </dgm:t>
    </dgm:pt>
    <dgm:pt modelId="{AC883E29-202A-410E-BDE8-C6849D006E48}" type="sibTrans" cxnId="{A133AA4F-C9D7-4B55-9CC4-669F6422DF47}">
      <dgm:prSet/>
      <dgm:spPr/>
      <dgm:t>
        <a:bodyPr/>
        <a:lstStyle/>
        <a:p>
          <a:endParaRPr lang="en-US"/>
        </a:p>
      </dgm:t>
    </dgm:pt>
    <dgm:pt modelId="{4E0FEB99-7C7D-4063-8211-D1B7955035F3}">
      <dgm:prSet/>
      <dgm:spPr/>
      <dgm:t>
        <a:bodyPr/>
        <a:lstStyle/>
        <a:p>
          <a:r>
            <a:rPr lang="en-US" dirty="0"/>
            <a:t>Vehicle Fires:  500</a:t>
          </a:r>
        </a:p>
      </dgm:t>
    </dgm:pt>
    <dgm:pt modelId="{C634D0BC-0E34-4565-8BB6-89C596ECCB5B}" type="sibTrans" cxnId="{86BEB89E-5D36-4996-930E-4B268999D6A6}">
      <dgm:prSet/>
      <dgm:spPr/>
      <dgm:t>
        <a:bodyPr/>
        <a:lstStyle/>
        <a:p>
          <a:endParaRPr lang="en-US"/>
        </a:p>
      </dgm:t>
    </dgm:pt>
    <dgm:pt modelId="{3AB46BE9-7C1E-4F4C-A957-589D66BDCE81}" type="parTrans" cxnId="{86BEB89E-5D36-4996-930E-4B268999D6A6}">
      <dgm:prSet/>
      <dgm:spPr/>
      <dgm:t>
        <a:bodyPr/>
        <a:lstStyle/>
        <a:p>
          <a:endParaRPr lang="en-US"/>
        </a:p>
      </dgm:t>
    </dgm:pt>
    <dgm:pt modelId="{A4445BC6-F844-46E2-83DA-D947D8DF9834}" type="pres">
      <dgm:prSet presAssocID="{E0FB8412-2D01-41C4-A753-6CA3EAFD1C01}" presName="linear" presStyleCnt="0">
        <dgm:presLayoutVars>
          <dgm:animLvl val="lvl"/>
          <dgm:resizeHandles val="exact"/>
        </dgm:presLayoutVars>
      </dgm:prSet>
      <dgm:spPr/>
    </dgm:pt>
    <dgm:pt modelId="{08F25362-A6A6-4F44-AB08-5550B41E12EA}" type="pres">
      <dgm:prSet presAssocID="{1F167EC6-AA2F-4AAB-B8DF-F5CFE0DB425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052AE3C-E173-44F3-9AA8-66113ADEACAB}" type="pres">
      <dgm:prSet presAssocID="{1630A077-8135-437D-BCDF-35AABF049306}" presName="spacer" presStyleCnt="0"/>
      <dgm:spPr/>
    </dgm:pt>
    <dgm:pt modelId="{BFEF35C0-CE9F-4D20-AB28-306BCC6ADBDA}" type="pres">
      <dgm:prSet presAssocID="{038DC6D9-AF1F-42FB-9FA6-710B18F7A2AC}" presName="parentText" presStyleLbl="node1" presStyleIdx="1" presStyleCnt="4" custLinFactNeighborX="-33" custLinFactNeighborY="37184">
        <dgm:presLayoutVars>
          <dgm:chMax val="0"/>
          <dgm:bulletEnabled val="1"/>
        </dgm:presLayoutVars>
      </dgm:prSet>
      <dgm:spPr/>
    </dgm:pt>
    <dgm:pt modelId="{699E3F03-5B27-4AD8-99FB-2883A07E4C04}" type="pres">
      <dgm:prSet presAssocID="{038DC6D9-AF1F-42FB-9FA6-710B18F7A2AC}" presName="childText" presStyleLbl="revTx" presStyleIdx="0" presStyleCnt="3">
        <dgm:presLayoutVars>
          <dgm:bulletEnabled val="1"/>
        </dgm:presLayoutVars>
      </dgm:prSet>
      <dgm:spPr/>
    </dgm:pt>
    <dgm:pt modelId="{86665A67-33E9-4E15-B56B-CF759E14496F}" type="pres">
      <dgm:prSet presAssocID="{4E0FEB99-7C7D-4063-8211-D1B7955035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2516C3D-D440-4150-9578-8974EFC416A9}" type="pres">
      <dgm:prSet presAssocID="{4E0FEB99-7C7D-4063-8211-D1B7955035F3}" presName="childText" presStyleLbl="revTx" presStyleIdx="1" presStyleCnt="3">
        <dgm:presLayoutVars>
          <dgm:bulletEnabled val="1"/>
        </dgm:presLayoutVars>
      </dgm:prSet>
      <dgm:spPr/>
    </dgm:pt>
    <dgm:pt modelId="{692A1121-EA8A-42DA-9DD2-519B25CBE861}" type="pres">
      <dgm:prSet presAssocID="{EDA27125-BB04-48D2-AF08-4B7CA00EC68A}" presName="parentText" presStyleLbl="node1" presStyleIdx="3" presStyleCnt="4" custLinFactNeighborX="-33" custLinFactNeighborY="-12916">
        <dgm:presLayoutVars>
          <dgm:chMax val="0"/>
          <dgm:bulletEnabled val="1"/>
        </dgm:presLayoutVars>
      </dgm:prSet>
      <dgm:spPr/>
    </dgm:pt>
    <dgm:pt modelId="{5D3CC394-FC87-49DC-BCDD-4A5F6E558B05}" type="pres">
      <dgm:prSet presAssocID="{EDA27125-BB04-48D2-AF08-4B7CA00EC68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F8A942A-D0E8-4C0B-86F4-EE64946FF7F5}" type="presOf" srcId="{E0FB8412-2D01-41C4-A753-6CA3EAFD1C01}" destId="{A4445BC6-F844-46E2-83DA-D947D8DF9834}" srcOrd="0" destOrd="0" presId="urn:microsoft.com/office/officeart/2005/8/layout/vList2"/>
    <dgm:cxn modelId="{F27AC52A-20C0-424C-A2B3-F595A1400D78}" type="presOf" srcId="{4E0FEB99-7C7D-4063-8211-D1B7955035F3}" destId="{86665A67-33E9-4E15-B56B-CF759E14496F}" srcOrd="0" destOrd="0" presId="urn:microsoft.com/office/officeart/2005/8/layout/vList2"/>
    <dgm:cxn modelId="{6255B640-0385-4152-83AE-E750CC67DBBE}" srcId="{E0FB8412-2D01-41C4-A753-6CA3EAFD1C01}" destId="{1F167EC6-AA2F-4AAB-B8DF-F5CFE0DB425C}" srcOrd="0" destOrd="0" parTransId="{FD79BA3A-E354-4BF8-AF87-21E36AEB8921}" sibTransId="{1630A077-8135-437D-BCDF-35AABF049306}"/>
    <dgm:cxn modelId="{075A3C5D-B7E5-45A6-9CCA-9B48BB4C15D3}" type="presOf" srcId="{038DC6D9-AF1F-42FB-9FA6-710B18F7A2AC}" destId="{BFEF35C0-CE9F-4D20-AB28-306BCC6ADBDA}" srcOrd="0" destOrd="0" presId="urn:microsoft.com/office/officeart/2005/8/layout/vList2"/>
    <dgm:cxn modelId="{A133AA4F-C9D7-4B55-9CC4-669F6422DF47}" srcId="{EDA27125-BB04-48D2-AF08-4B7CA00EC68A}" destId="{3802D55C-6250-46EB-B2B6-9D032FFA3D83}" srcOrd="0" destOrd="0" parTransId="{D43AD3F8-6F8F-40D2-BA6F-4FFB8227CF09}" sibTransId="{AC883E29-202A-410E-BDE8-C6849D006E48}"/>
    <dgm:cxn modelId="{7BF99B77-C3B0-4990-BDD3-760C90EEC413}" srcId="{E0FB8412-2D01-41C4-A753-6CA3EAFD1C01}" destId="{EDA27125-BB04-48D2-AF08-4B7CA00EC68A}" srcOrd="3" destOrd="0" parTransId="{D994E59C-5151-4BA1-9674-45642795C96B}" sibTransId="{CBC83087-2595-4DF9-AAF4-EED77437AFB5}"/>
    <dgm:cxn modelId="{68B5287A-70D6-400E-9DC7-C522D733EAF6}" type="presOf" srcId="{3802D55C-6250-46EB-B2B6-9D032FFA3D83}" destId="{5D3CC394-FC87-49DC-BCDD-4A5F6E558B05}" srcOrd="0" destOrd="0" presId="urn:microsoft.com/office/officeart/2005/8/layout/vList2"/>
    <dgm:cxn modelId="{86BEB89E-5D36-4996-930E-4B268999D6A6}" srcId="{E0FB8412-2D01-41C4-A753-6CA3EAFD1C01}" destId="{4E0FEB99-7C7D-4063-8211-D1B7955035F3}" srcOrd="2" destOrd="0" parTransId="{3AB46BE9-7C1E-4F4C-A957-589D66BDCE81}" sibTransId="{C634D0BC-0E34-4565-8BB6-89C596ECCB5B}"/>
    <dgm:cxn modelId="{818E5CA7-B8E0-4E04-8D87-83DE09D6E9A4}" type="presOf" srcId="{EDA27125-BB04-48D2-AF08-4B7CA00EC68A}" destId="{692A1121-EA8A-42DA-9DD2-519B25CBE861}" srcOrd="0" destOrd="0" presId="urn:microsoft.com/office/officeart/2005/8/layout/vList2"/>
    <dgm:cxn modelId="{84A489BE-8D3C-4484-B20A-9A3EAFBA6315}" srcId="{E0FB8412-2D01-41C4-A753-6CA3EAFD1C01}" destId="{038DC6D9-AF1F-42FB-9FA6-710B18F7A2AC}" srcOrd="1" destOrd="0" parTransId="{2415ACA9-8D14-4506-8D30-B2BF664242E9}" sibTransId="{11A0BF16-946A-408D-AF99-63E03AEFBAA3}"/>
    <dgm:cxn modelId="{5A73F7C2-5F50-4711-9C1F-1644BB427ABD}" type="presOf" srcId="{968BAAA9-BCB3-4E1B-A498-6A1A2AF5E68E}" destId="{D2516C3D-D440-4150-9578-8974EFC416A9}" srcOrd="0" destOrd="0" presId="urn:microsoft.com/office/officeart/2005/8/layout/vList2"/>
    <dgm:cxn modelId="{074198CE-75E5-4775-BF43-DF052EDCE71C}" srcId="{4E0FEB99-7C7D-4063-8211-D1B7955035F3}" destId="{968BAAA9-BCB3-4E1B-A498-6A1A2AF5E68E}" srcOrd="0" destOrd="0" parTransId="{9FC78381-0F5A-4A1B-B731-E024C766870C}" sibTransId="{EFB44E8B-60D9-44E2-9F08-2C99E55543DD}"/>
    <dgm:cxn modelId="{77FA31D5-1578-4805-8219-AA61CBFD925D}" type="presOf" srcId="{EED10023-0C23-4037-9C2B-11B431ED04D6}" destId="{699E3F03-5B27-4AD8-99FB-2883A07E4C04}" srcOrd="0" destOrd="0" presId="urn:microsoft.com/office/officeart/2005/8/layout/vList2"/>
    <dgm:cxn modelId="{7EA102E1-CAD9-4096-855E-7FB1FA794113}" srcId="{038DC6D9-AF1F-42FB-9FA6-710B18F7A2AC}" destId="{EED10023-0C23-4037-9C2B-11B431ED04D6}" srcOrd="0" destOrd="0" parTransId="{674B6293-D453-4727-BCB2-5E1170126F2C}" sibTransId="{C94F547E-047A-46E9-9D58-80E903F6853A}"/>
    <dgm:cxn modelId="{74C8A6EB-1745-403A-81D5-5DAB9A95B693}" type="presOf" srcId="{1F167EC6-AA2F-4AAB-B8DF-F5CFE0DB425C}" destId="{08F25362-A6A6-4F44-AB08-5550B41E12EA}" srcOrd="0" destOrd="0" presId="urn:microsoft.com/office/officeart/2005/8/layout/vList2"/>
    <dgm:cxn modelId="{D5F571FD-A1F8-43D8-91BA-CFCD87A92779}" type="presParOf" srcId="{A4445BC6-F844-46E2-83DA-D947D8DF9834}" destId="{08F25362-A6A6-4F44-AB08-5550B41E12EA}" srcOrd="0" destOrd="0" presId="urn:microsoft.com/office/officeart/2005/8/layout/vList2"/>
    <dgm:cxn modelId="{FFD88EF4-8008-4204-9145-6575AFFA0FD8}" type="presParOf" srcId="{A4445BC6-F844-46E2-83DA-D947D8DF9834}" destId="{5052AE3C-E173-44F3-9AA8-66113ADEACAB}" srcOrd="1" destOrd="0" presId="urn:microsoft.com/office/officeart/2005/8/layout/vList2"/>
    <dgm:cxn modelId="{543F4187-D03B-48FB-B7A1-26782B4F2F46}" type="presParOf" srcId="{A4445BC6-F844-46E2-83DA-D947D8DF9834}" destId="{BFEF35C0-CE9F-4D20-AB28-306BCC6ADBDA}" srcOrd="2" destOrd="0" presId="urn:microsoft.com/office/officeart/2005/8/layout/vList2"/>
    <dgm:cxn modelId="{1E434784-A478-422A-BBB9-9CDD7A29E05E}" type="presParOf" srcId="{A4445BC6-F844-46E2-83DA-D947D8DF9834}" destId="{699E3F03-5B27-4AD8-99FB-2883A07E4C04}" srcOrd="3" destOrd="0" presId="urn:microsoft.com/office/officeart/2005/8/layout/vList2"/>
    <dgm:cxn modelId="{C52B7E6B-DEF5-4867-A507-0843362DB029}" type="presParOf" srcId="{A4445BC6-F844-46E2-83DA-D947D8DF9834}" destId="{86665A67-33E9-4E15-B56B-CF759E14496F}" srcOrd="4" destOrd="0" presId="urn:microsoft.com/office/officeart/2005/8/layout/vList2"/>
    <dgm:cxn modelId="{E71CC88A-288C-490B-B02E-EE830DD05DB6}" type="presParOf" srcId="{A4445BC6-F844-46E2-83DA-D947D8DF9834}" destId="{D2516C3D-D440-4150-9578-8974EFC416A9}" srcOrd="5" destOrd="0" presId="urn:microsoft.com/office/officeart/2005/8/layout/vList2"/>
    <dgm:cxn modelId="{7E493D02-F0B2-43A9-9E9B-3925790CD86B}" type="presParOf" srcId="{A4445BC6-F844-46E2-83DA-D947D8DF9834}" destId="{692A1121-EA8A-42DA-9DD2-519B25CBE861}" srcOrd="6" destOrd="0" presId="urn:microsoft.com/office/officeart/2005/8/layout/vList2"/>
    <dgm:cxn modelId="{FF584985-1ED5-4DE0-A209-FE111F9D2575}" type="presParOf" srcId="{A4445BC6-F844-46E2-83DA-D947D8DF9834}" destId="{5D3CC394-FC87-49DC-BCDD-4A5F6E558B0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6E7FC-E5CF-496D-9D8D-2086C2FC89B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2A62CD-0E0C-44F2-8E08-DCAE38D910FE}">
      <dgm:prSet/>
      <dgm:spPr/>
      <dgm:t>
        <a:bodyPr/>
        <a:lstStyle/>
        <a:p>
          <a:r>
            <a:rPr lang="en-US"/>
            <a:t>Mountain Hose Fire Department         		209-407-2990</a:t>
          </a:r>
        </a:p>
      </dgm:t>
    </dgm:pt>
    <dgm:pt modelId="{C5A9F473-CBE3-48F1-B1B4-DE3E7BB0DF31}" type="parTrans" cxnId="{374A3069-9D59-4995-B214-F4E98D1C13BC}">
      <dgm:prSet/>
      <dgm:spPr/>
      <dgm:t>
        <a:bodyPr/>
        <a:lstStyle/>
        <a:p>
          <a:endParaRPr lang="en-US"/>
        </a:p>
      </dgm:t>
    </dgm:pt>
    <dgm:pt modelId="{FA683DBE-5ECE-4898-A5AB-6032808D9907}" type="sibTrans" cxnId="{374A3069-9D59-4995-B214-F4E98D1C13BC}">
      <dgm:prSet/>
      <dgm:spPr/>
      <dgm:t>
        <a:bodyPr/>
        <a:lstStyle/>
        <a:p>
          <a:endParaRPr lang="en-US"/>
        </a:p>
      </dgm:t>
    </dgm:pt>
    <dgm:pt modelId="{3292D258-0DA0-4BDE-B954-1A4DBF22D284}">
      <dgm:prSet/>
      <dgm:spPr/>
      <dgm:t>
        <a:bodyPr/>
        <a:lstStyle/>
        <a:p>
          <a:r>
            <a:rPr lang="en-US"/>
            <a:t>Rank Security			     		209-526-2025</a:t>
          </a:r>
        </a:p>
      </dgm:t>
    </dgm:pt>
    <dgm:pt modelId="{A7C3EC33-C735-4CFA-9B9A-707544D94477}" type="parTrans" cxnId="{A96B7BD7-3D4B-49D2-8C08-B1A95D4898F0}">
      <dgm:prSet/>
      <dgm:spPr/>
      <dgm:t>
        <a:bodyPr/>
        <a:lstStyle/>
        <a:p>
          <a:endParaRPr lang="en-US"/>
        </a:p>
      </dgm:t>
    </dgm:pt>
    <dgm:pt modelId="{9539C4F8-24E6-4A76-9A51-49DE34A70335}" type="sibTrans" cxnId="{A96B7BD7-3D4B-49D2-8C08-B1A95D4898F0}">
      <dgm:prSet/>
      <dgm:spPr/>
      <dgm:t>
        <a:bodyPr/>
        <a:lstStyle/>
        <a:p>
          <a:endParaRPr lang="en-US"/>
        </a:p>
      </dgm:t>
    </dgm:pt>
    <dgm:pt modelId="{5A152057-3CBD-4D2F-9CF8-5F2921ED13BB}">
      <dgm:prSet/>
      <dgm:spPr/>
      <dgm:t>
        <a:bodyPr/>
        <a:lstStyle/>
        <a:p>
          <a:r>
            <a:rPr lang="en-US"/>
            <a:t>San Joaquin Sheriff Dept/Non-Emergency		209-468-4400</a:t>
          </a:r>
        </a:p>
      </dgm:t>
    </dgm:pt>
    <dgm:pt modelId="{193D1577-C091-40A3-B14C-F49CBE98CE33}" type="parTrans" cxnId="{890F7D72-1A30-4011-BFFF-C9BF179AEF40}">
      <dgm:prSet/>
      <dgm:spPr/>
      <dgm:t>
        <a:bodyPr/>
        <a:lstStyle/>
        <a:p>
          <a:endParaRPr lang="en-US"/>
        </a:p>
      </dgm:t>
    </dgm:pt>
    <dgm:pt modelId="{70DB27AB-8421-4E78-B741-5F7DF551E593}" type="sibTrans" cxnId="{890F7D72-1A30-4011-BFFF-C9BF179AEF40}">
      <dgm:prSet/>
      <dgm:spPr/>
      <dgm:t>
        <a:bodyPr/>
        <a:lstStyle/>
        <a:p>
          <a:endParaRPr lang="en-US"/>
        </a:p>
      </dgm:t>
    </dgm:pt>
    <dgm:pt modelId="{4A3CBCB5-F230-4B4F-AC3C-1B7A102A4B2F}">
      <dgm:prSet/>
      <dgm:spPr/>
      <dgm:t>
        <a:bodyPr/>
        <a:lstStyle/>
        <a:p>
          <a:r>
            <a:rPr lang="en-US" dirty="0"/>
            <a:t>San Joaquin Count Community -Development Fire Prevention Bureau 		209-468-3380</a:t>
          </a:r>
        </a:p>
      </dgm:t>
    </dgm:pt>
    <dgm:pt modelId="{6AFAED7B-5B75-4F6C-89D7-1FCF1175B7EF}" type="parTrans" cxnId="{0DC747BE-C92E-4EA4-A58A-7510D1900CA6}">
      <dgm:prSet/>
      <dgm:spPr/>
      <dgm:t>
        <a:bodyPr/>
        <a:lstStyle/>
        <a:p>
          <a:endParaRPr lang="en-US"/>
        </a:p>
      </dgm:t>
    </dgm:pt>
    <dgm:pt modelId="{2AEFCDC4-9431-4761-84DE-5D9B32E2A3F9}" type="sibTrans" cxnId="{0DC747BE-C92E-4EA4-A58A-7510D1900CA6}">
      <dgm:prSet/>
      <dgm:spPr/>
      <dgm:t>
        <a:bodyPr/>
        <a:lstStyle/>
        <a:p>
          <a:endParaRPr lang="en-US"/>
        </a:p>
      </dgm:t>
    </dgm:pt>
    <dgm:pt modelId="{29868A57-A68B-4A94-860B-9B17FAA93252}">
      <dgm:prSet/>
      <dgm:spPr/>
      <dgm:t>
        <a:bodyPr/>
        <a:lstStyle/>
        <a:p>
          <a:endParaRPr lang="en-US" dirty="0"/>
        </a:p>
      </dgm:t>
    </dgm:pt>
    <dgm:pt modelId="{4C408B03-FF9A-472B-8595-29720585AFFD}" type="parTrans" cxnId="{48C333FF-0888-4EE7-A351-5AFCF91BE12E}">
      <dgm:prSet/>
      <dgm:spPr/>
      <dgm:t>
        <a:bodyPr/>
        <a:lstStyle/>
        <a:p>
          <a:endParaRPr lang="en-US"/>
        </a:p>
      </dgm:t>
    </dgm:pt>
    <dgm:pt modelId="{C4E99F51-3F27-4A45-B4EF-5C63C6B23007}" type="sibTrans" cxnId="{48C333FF-0888-4EE7-A351-5AFCF91BE12E}">
      <dgm:prSet/>
      <dgm:spPr/>
      <dgm:t>
        <a:bodyPr/>
        <a:lstStyle/>
        <a:p>
          <a:endParaRPr lang="en-US"/>
        </a:p>
      </dgm:t>
    </dgm:pt>
    <dgm:pt modelId="{DD4F381C-A07A-4D08-95D8-47F0B4F3BC31}" type="pres">
      <dgm:prSet presAssocID="{A396E7FC-E5CF-496D-9D8D-2086C2FC89B3}" presName="vert0" presStyleCnt="0">
        <dgm:presLayoutVars>
          <dgm:dir/>
          <dgm:animOne val="branch"/>
          <dgm:animLvl val="lvl"/>
        </dgm:presLayoutVars>
      </dgm:prSet>
      <dgm:spPr/>
    </dgm:pt>
    <dgm:pt modelId="{A87F82EE-B871-4AE2-B8E3-F3E1BACB20A7}" type="pres">
      <dgm:prSet presAssocID="{5F2A62CD-0E0C-44F2-8E08-DCAE38D910FE}" presName="thickLine" presStyleLbl="alignNode1" presStyleIdx="0" presStyleCnt="5"/>
      <dgm:spPr/>
    </dgm:pt>
    <dgm:pt modelId="{97B76219-C498-4412-A5F5-6E6D44809612}" type="pres">
      <dgm:prSet presAssocID="{5F2A62CD-0E0C-44F2-8E08-DCAE38D910FE}" presName="horz1" presStyleCnt="0"/>
      <dgm:spPr/>
    </dgm:pt>
    <dgm:pt modelId="{C40D69A4-9C28-4836-B480-E31140189B92}" type="pres">
      <dgm:prSet presAssocID="{5F2A62CD-0E0C-44F2-8E08-DCAE38D910FE}" presName="tx1" presStyleLbl="revTx" presStyleIdx="0" presStyleCnt="5"/>
      <dgm:spPr/>
    </dgm:pt>
    <dgm:pt modelId="{234C3DEC-E84C-4E42-8171-751E4888120A}" type="pres">
      <dgm:prSet presAssocID="{5F2A62CD-0E0C-44F2-8E08-DCAE38D910FE}" presName="vert1" presStyleCnt="0"/>
      <dgm:spPr/>
    </dgm:pt>
    <dgm:pt modelId="{EA8E2D76-BA5F-4B58-955D-BFC9F1B24291}" type="pres">
      <dgm:prSet presAssocID="{3292D258-0DA0-4BDE-B954-1A4DBF22D284}" presName="thickLine" presStyleLbl="alignNode1" presStyleIdx="1" presStyleCnt="5"/>
      <dgm:spPr/>
    </dgm:pt>
    <dgm:pt modelId="{C5C32763-DD9D-49FC-9BF6-FC8B12FC639D}" type="pres">
      <dgm:prSet presAssocID="{3292D258-0DA0-4BDE-B954-1A4DBF22D284}" presName="horz1" presStyleCnt="0"/>
      <dgm:spPr/>
    </dgm:pt>
    <dgm:pt modelId="{1F7E7E8D-8583-40C6-83AA-FCF71D0936CD}" type="pres">
      <dgm:prSet presAssocID="{3292D258-0DA0-4BDE-B954-1A4DBF22D284}" presName="tx1" presStyleLbl="revTx" presStyleIdx="1" presStyleCnt="5"/>
      <dgm:spPr/>
    </dgm:pt>
    <dgm:pt modelId="{6CC25AC5-1E7D-4791-BAFD-E60CB6526947}" type="pres">
      <dgm:prSet presAssocID="{3292D258-0DA0-4BDE-B954-1A4DBF22D284}" presName="vert1" presStyleCnt="0"/>
      <dgm:spPr/>
    </dgm:pt>
    <dgm:pt modelId="{7548BA91-03C4-4821-B110-309FC24595F4}" type="pres">
      <dgm:prSet presAssocID="{5A152057-3CBD-4D2F-9CF8-5F2921ED13BB}" presName="thickLine" presStyleLbl="alignNode1" presStyleIdx="2" presStyleCnt="5"/>
      <dgm:spPr/>
    </dgm:pt>
    <dgm:pt modelId="{80E0BE97-0EA2-432B-86C8-53F89774E0B4}" type="pres">
      <dgm:prSet presAssocID="{5A152057-3CBD-4D2F-9CF8-5F2921ED13BB}" presName="horz1" presStyleCnt="0"/>
      <dgm:spPr/>
    </dgm:pt>
    <dgm:pt modelId="{95BBC3F2-09B1-45FE-82C2-D412A4275613}" type="pres">
      <dgm:prSet presAssocID="{5A152057-3CBD-4D2F-9CF8-5F2921ED13BB}" presName="tx1" presStyleLbl="revTx" presStyleIdx="2" presStyleCnt="5"/>
      <dgm:spPr/>
    </dgm:pt>
    <dgm:pt modelId="{AA84777E-E705-40AE-89AA-E7A01FEC5AEF}" type="pres">
      <dgm:prSet presAssocID="{5A152057-3CBD-4D2F-9CF8-5F2921ED13BB}" presName="vert1" presStyleCnt="0"/>
      <dgm:spPr/>
    </dgm:pt>
    <dgm:pt modelId="{F37ABACC-D83E-492F-9ABA-40FDC598D33C}" type="pres">
      <dgm:prSet presAssocID="{4A3CBCB5-F230-4B4F-AC3C-1B7A102A4B2F}" presName="thickLine" presStyleLbl="alignNode1" presStyleIdx="3" presStyleCnt="5"/>
      <dgm:spPr/>
    </dgm:pt>
    <dgm:pt modelId="{3516D9F2-F55F-487C-9529-574CB294A33E}" type="pres">
      <dgm:prSet presAssocID="{4A3CBCB5-F230-4B4F-AC3C-1B7A102A4B2F}" presName="horz1" presStyleCnt="0"/>
      <dgm:spPr/>
    </dgm:pt>
    <dgm:pt modelId="{E9B74318-0A53-4470-940E-0227F7054ADC}" type="pres">
      <dgm:prSet presAssocID="{4A3CBCB5-F230-4B4F-AC3C-1B7A102A4B2F}" presName="tx1" presStyleLbl="revTx" presStyleIdx="3" presStyleCnt="5"/>
      <dgm:spPr/>
    </dgm:pt>
    <dgm:pt modelId="{066D6F3F-9BCB-4A8E-A2DE-01BB8959F9F2}" type="pres">
      <dgm:prSet presAssocID="{4A3CBCB5-F230-4B4F-AC3C-1B7A102A4B2F}" presName="vert1" presStyleCnt="0"/>
      <dgm:spPr/>
    </dgm:pt>
    <dgm:pt modelId="{691DC97F-313F-470E-BF82-2D47F202402B}" type="pres">
      <dgm:prSet presAssocID="{29868A57-A68B-4A94-860B-9B17FAA93252}" presName="thickLine" presStyleLbl="alignNode1" presStyleIdx="4" presStyleCnt="5"/>
      <dgm:spPr/>
    </dgm:pt>
    <dgm:pt modelId="{2D202969-B95F-4CB9-AE46-22E959E5577E}" type="pres">
      <dgm:prSet presAssocID="{29868A57-A68B-4A94-860B-9B17FAA93252}" presName="horz1" presStyleCnt="0"/>
      <dgm:spPr/>
    </dgm:pt>
    <dgm:pt modelId="{11E7C49E-699B-453D-9CED-F59563283C4D}" type="pres">
      <dgm:prSet presAssocID="{29868A57-A68B-4A94-860B-9B17FAA93252}" presName="tx1" presStyleLbl="revTx" presStyleIdx="4" presStyleCnt="5" custLinFactNeighborX="659" custLinFactNeighborY="1833"/>
      <dgm:spPr/>
    </dgm:pt>
    <dgm:pt modelId="{E0644052-1793-4F98-9D8F-28A8285C9613}" type="pres">
      <dgm:prSet presAssocID="{29868A57-A68B-4A94-860B-9B17FAA93252}" presName="vert1" presStyleCnt="0"/>
      <dgm:spPr/>
    </dgm:pt>
  </dgm:ptLst>
  <dgm:cxnLst>
    <dgm:cxn modelId="{6A46E827-2603-443D-B770-98194482FDF3}" type="presOf" srcId="{3292D258-0DA0-4BDE-B954-1A4DBF22D284}" destId="{1F7E7E8D-8583-40C6-83AA-FCF71D0936CD}" srcOrd="0" destOrd="0" presId="urn:microsoft.com/office/officeart/2008/layout/LinedList"/>
    <dgm:cxn modelId="{E9DB9F61-33CE-49DB-8AA1-417C1D22E2D9}" type="presOf" srcId="{5A152057-3CBD-4D2F-9CF8-5F2921ED13BB}" destId="{95BBC3F2-09B1-45FE-82C2-D412A4275613}" srcOrd="0" destOrd="0" presId="urn:microsoft.com/office/officeart/2008/layout/LinedList"/>
    <dgm:cxn modelId="{374A3069-9D59-4995-B214-F4E98D1C13BC}" srcId="{A396E7FC-E5CF-496D-9D8D-2086C2FC89B3}" destId="{5F2A62CD-0E0C-44F2-8E08-DCAE38D910FE}" srcOrd="0" destOrd="0" parTransId="{C5A9F473-CBE3-48F1-B1B4-DE3E7BB0DF31}" sibTransId="{FA683DBE-5ECE-4898-A5AB-6032808D9907}"/>
    <dgm:cxn modelId="{890F7D72-1A30-4011-BFFF-C9BF179AEF40}" srcId="{A396E7FC-E5CF-496D-9D8D-2086C2FC89B3}" destId="{5A152057-3CBD-4D2F-9CF8-5F2921ED13BB}" srcOrd="2" destOrd="0" parTransId="{193D1577-C091-40A3-B14C-F49CBE98CE33}" sibTransId="{70DB27AB-8421-4E78-B741-5F7DF551E593}"/>
    <dgm:cxn modelId="{5FFF24A3-D2E7-4E41-9B63-B0B4C623AEC7}" type="presOf" srcId="{5F2A62CD-0E0C-44F2-8E08-DCAE38D910FE}" destId="{C40D69A4-9C28-4836-B480-E31140189B92}" srcOrd="0" destOrd="0" presId="urn:microsoft.com/office/officeart/2008/layout/LinedList"/>
    <dgm:cxn modelId="{CDDE8CB0-6D59-484E-AA80-F1D11CDB5FE5}" type="presOf" srcId="{29868A57-A68B-4A94-860B-9B17FAA93252}" destId="{11E7C49E-699B-453D-9CED-F59563283C4D}" srcOrd="0" destOrd="0" presId="urn:microsoft.com/office/officeart/2008/layout/LinedList"/>
    <dgm:cxn modelId="{0DC747BE-C92E-4EA4-A58A-7510D1900CA6}" srcId="{A396E7FC-E5CF-496D-9D8D-2086C2FC89B3}" destId="{4A3CBCB5-F230-4B4F-AC3C-1B7A102A4B2F}" srcOrd="3" destOrd="0" parTransId="{6AFAED7B-5B75-4F6C-89D7-1FCF1175B7EF}" sibTransId="{2AEFCDC4-9431-4761-84DE-5D9B32E2A3F9}"/>
    <dgm:cxn modelId="{A96B7BD7-3D4B-49D2-8C08-B1A95D4898F0}" srcId="{A396E7FC-E5CF-496D-9D8D-2086C2FC89B3}" destId="{3292D258-0DA0-4BDE-B954-1A4DBF22D284}" srcOrd="1" destOrd="0" parTransId="{A7C3EC33-C735-4CFA-9B9A-707544D94477}" sibTransId="{9539C4F8-24E6-4A76-9A51-49DE34A70335}"/>
    <dgm:cxn modelId="{9972DFF1-3668-422C-B237-D75585F424EE}" type="presOf" srcId="{4A3CBCB5-F230-4B4F-AC3C-1B7A102A4B2F}" destId="{E9B74318-0A53-4470-940E-0227F7054ADC}" srcOrd="0" destOrd="0" presId="urn:microsoft.com/office/officeart/2008/layout/LinedList"/>
    <dgm:cxn modelId="{587591F9-225E-4178-89C0-33A059A5D8C0}" type="presOf" srcId="{A396E7FC-E5CF-496D-9D8D-2086C2FC89B3}" destId="{DD4F381C-A07A-4D08-95D8-47F0B4F3BC31}" srcOrd="0" destOrd="0" presId="urn:microsoft.com/office/officeart/2008/layout/LinedList"/>
    <dgm:cxn modelId="{48C333FF-0888-4EE7-A351-5AFCF91BE12E}" srcId="{A396E7FC-E5CF-496D-9D8D-2086C2FC89B3}" destId="{29868A57-A68B-4A94-860B-9B17FAA93252}" srcOrd="4" destOrd="0" parTransId="{4C408B03-FF9A-472B-8595-29720585AFFD}" sibTransId="{C4E99F51-3F27-4A45-B4EF-5C63C6B23007}"/>
    <dgm:cxn modelId="{FFFBD118-2BF7-4AA8-9C02-C57EAE893182}" type="presParOf" srcId="{DD4F381C-A07A-4D08-95D8-47F0B4F3BC31}" destId="{A87F82EE-B871-4AE2-B8E3-F3E1BACB20A7}" srcOrd="0" destOrd="0" presId="urn:microsoft.com/office/officeart/2008/layout/LinedList"/>
    <dgm:cxn modelId="{653BEE87-0A7C-41E1-8F76-DB473A8B7CFD}" type="presParOf" srcId="{DD4F381C-A07A-4D08-95D8-47F0B4F3BC31}" destId="{97B76219-C498-4412-A5F5-6E6D44809612}" srcOrd="1" destOrd="0" presId="urn:microsoft.com/office/officeart/2008/layout/LinedList"/>
    <dgm:cxn modelId="{6AB54158-8E9D-4231-AF4E-47F343EF78E9}" type="presParOf" srcId="{97B76219-C498-4412-A5F5-6E6D44809612}" destId="{C40D69A4-9C28-4836-B480-E31140189B92}" srcOrd="0" destOrd="0" presId="urn:microsoft.com/office/officeart/2008/layout/LinedList"/>
    <dgm:cxn modelId="{D198E65C-B21B-4AD8-8A98-AC76F8A869CC}" type="presParOf" srcId="{97B76219-C498-4412-A5F5-6E6D44809612}" destId="{234C3DEC-E84C-4E42-8171-751E4888120A}" srcOrd="1" destOrd="0" presId="urn:microsoft.com/office/officeart/2008/layout/LinedList"/>
    <dgm:cxn modelId="{4724DD9A-CDD5-4E5E-A4E1-A56644595E27}" type="presParOf" srcId="{DD4F381C-A07A-4D08-95D8-47F0B4F3BC31}" destId="{EA8E2D76-BA5F-4B58-955D-BFC9F1B24291}" srcOrd="2" destOrd="0" presId="urn:microsoft.com/office/officeart/2008/layout/LinedList"/>
    <dgm:cxn modelId="{A91491A8-5D9B-4F61-AFC2-9F784A366A3A}" type="presParOf" srcId="{DD4F381C-A07A-4D08-95D8-47F0B4F3BC31}" destId="{C5C32763-DD9D-49FC-9BF6-FC8B12FC639D}" srcOrd="3" destOrd="0" presId="urn:microsoft.com/office/officeart/2008/layout/LinedList"/>
    <dgm:cxn modelId="{D2BEE6F8-49AE-4195-A374-234E4D14261E}" type="presParOf" srcId="{C5C32763-DD9D-49FC-9BF6-FC8B12FC639D}" destId="{1F7E7E8D-8583-40C6-83AA-FCF71D0936CD}" srcOrd="0" destOrd="0" presId="urn:microsoft.com/office/officeart/2008/layout/LinedList"/>
    <dgm:cxn modelId="{76A03732-C19A-438B-97C3-89847810BB88}" type="presParOf" srcId="{C5C32763-DD9D-49FC-9BF6-FC8B12FC639D}" destId="{6CC25AC5-1E7D-4791-BAFD-E60CB6526947}" srcOrd="1" destOrd="0" presId="urn:microsoft.com/office/officeart/2008/layout/LinedList"/>
    <dgm:cxn modelId="{36E142E5-0D6C-4A83-9F75-0E124CEF74FF}" type="presParOf" srcId="{DD4F381C-A07A-4D08-95D8-47F0B4F3BC31}" destId="{7548BA91-03C4-4821-B110-309FC24595F4}" srcOrd="4" destOrd="0" presId="urn:microsoft.com/office/officeart/2008/layout/LinedList"/>
    <dgm:cxn modelId="{B6A4D5CA-9DF4-4E01-8818-1CB9F2326AE0}" type="presParOf" srcId="{DD4F381C-A07A-4D08-95D8-47F0B4F3BC31}" destId="{80E0BE97-0EA2-432B-86C8-53F89774E0B4}" srcOrd="5" destOrd="0" presId="urn:microsoft.com/office/officeart/2008/layout/LinedList"/>
    <dgm:cxn modelId="{574CFA51-6CC1-4D5D-9051-5334ADF740E0}" type="presParOf" srcId="{80E0BE97-0EA2-432B-86C8-53F89774E0B4}" destId="{95BBC3F2-09B1-45FE-82C2-D412A4275613}" srcOrd="0" destOrd="0" presId="urn:microsoft.com/office/officeart/2008/layout/LinedList"/>
    <dgm:cxn modelId="{CB035F79-DB3E-48F5-8156-C44B9DB07FC3}" type="presParOf" srcId="{80E0BE97-0EA2-432B-86C8-53F89774E0B4}" destId="{AA84777E-E705-40AE-89AA-E7A01FEC5AEF}" srcOrd="1" destOrd="0" presId="urn:microsoft.com/office/officeart/2008/layout/LinedList"/>
    <dgm:cxn modelId="{44E12114-C083-4573-9556-70DDD22C3529}" type="presParOf" srcId="{DD4F381C-A07A-4D08-95D8-47F0B4F3BC31}" destId="{F37ABACC-D83E-492F-9ABA-40FDC598D33C}" srcOrd="6" destOrd="0" presId="urn:microsoft.com/office/officeart/2008/layout/LinedList"/>
    <dgm:cxn modelId="{1D5C67AD-5393-450C-8D9B-9C5992CEE764}" type="presParOf" srcId="{DD4F381C-A07A-4D08-95D8-47F0B4F3BC31}" destId="{3516D9F2-F55F-487C-9529-574CB294A33E}" srcOrd="7" destOrd="0" presId="urn:microsoft.com/office/officeart/2008/layout/LinedList"/>
    <dgm:cxn modelId="{D185F0AC-3F4D-440D-A88A-9C0DF73841AF}" type="presParOf" srcId="{3516D9F2-F55F-487C-9529-574CB294A33E}" destId="{E9B74318-0A53-4470-940E-0227F7054ADC}" srcOrd="0" destOrd="0" presId="urn:microsoft.com/office/officeart/2008/layout/LinedList"/>
    <dgm:cxn modelId="{E08BEB0D-F5C3-4934-B8EE-7BB3E8879473}" type="presParOf" srcId="{3516D9F2-F55F-487C-9529-574CB294A33E}" destId="{066D6F3F-9BCB-4A8E-A2DE-01BB8959F9F2}" srcOrd="1" destOrd="0" presId="urn:microsoft.com/office/officeart/2008/layout/LinedList"/>
    <dgm:cxn modelId="{CCEFE97E-6286-446C-BABD-4BA3021D8F11}" type="presParOf" srcId="{DD4F381C-A07A-4D08-95D8-47F0B4F3BC31}" destId="{691DC97F-313F-470E-BF82-2D47F202402B}" srcOrd="8" destOrd="0" presId="urn:microsoft.com/office/officeart/2008/layout/LinedList"/>
    <dgm:cxn modelId="{44D18E66-00BB-4D0F-B927-3BF3BE700CD2}" type="presParOf" srcId="{DD4F381C-A07A-4D08-95D8-47F0B4F3BC31}" destId="{2D202969-B95F-4CB9-AE46-22E959E5577E}" srcOrd="9" destOrd="0" presId="urn:microsoft.com/office/officeart/2008/layout/LinedList"/>
    <dgm:cxn modelId="{8C961382-0AC8-40B5-8B43-5D3CAC4BA12A}" type="presParOf" srcId="{2D202969-B95F-4CB9-AE46-22E959E5577E}" destId="{11E7C49E-699B-453D-9CED-F59563283C4D}" srcOrd="0" destOrd="0" presId="urn:microsoft.com/office/officeart/2008/layout/LinedList"/>
    <dgm:cxn modelId="{3DAE5B77-B24E-4A46-A55A-3A6D38474174}" type="presParOf" srcId="{2D202969-B95F-4CB9-AE46-22E959E5577E}" destId="{E0644052-1793-4F98-9D8F-28A8285C96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25362-A6A6-4F44-AB08-5550B41E12EA}">
      <dsp:nvSpPr>
        <dsp:cNvPr id="0" name=""/>
        <dsp:cNvSpPr/>
      </dsp:nvSpPr>
      <dsp:spPr>
        <a:xfrm>
          <a:off x="0" y="75967"/>
          <a:ext cx="5098256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Estimated Fires Annually:  19,500 </a:t>
          </a:r>
        </a:p>
      </dsp:txBody>
      <dsp:txXfrm>
        <a:off x="50420" y="126387"/>
        <a:ext cx="4997416" cy="932014"/>
      </dsp:txXfrm>
    </dsp:sp>
    <dsp:sp modelId="{BFEF35C0-CE9F-4D20-AB28-306BCC6ADBDA}">
      <dsp:nvSpPr>
        <dsp:cNvPr id="0" name=""/>
        <dsp:cNvSpPr/>
      </dsp:nvSpPr>
      <dsp:spPr>
        <a:xfrm>
          <a:off x="0" y="1343801"/>
          <a:ext cx="5098256" cy="1032854"/>
        </a:xfrm>
        <a:prstGeom prst="roundRect">
          <a:avLst/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Structure Fires:  1,900</a:t>
          </a:r>
        </a:p>
      </dsp:txBody>
      <dsp:txXfrm>
        <a:off x="50420" y="1394221"/>
        <a:ext cx="4997416" cy="932014"/>
      </dsp:txXfrm>
    </dsp:sp>
    <dsp:sp modelId="{699E3F03-5B27-4AD8-99FB-2883A07E4C04}">
      <dsp:nvSpPr>
        <dsp:cNvPr id="0" name=""/>
        <dsp:cNvSpPr/>
      </dsp:nvSpPr>
      <dsp:spPr>
        <a:xfrm>
          <a:off x="0" y="2216556"/>
          <a:ext cx="5098256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2216556"/>
        <a:ext cx="5098256" cy="430560"/>
      </dsp:txXfrm>
    </dsp:sp>
    <dsp:sp modelId="{86665A67-33E9-4E15-B56B-CF759E14496F}">
      <dsp:nvSpPr>
        <dsp:cNvPr id="0" name=""/>
        <dsp:cNvSpPr/>
      </dsp:nvSpPr>
      <dsp:spPr>
        <a:xfrm>
          <a:off x="0" y="2647115"/>
          <a:ext cx="5098256" cy="1032854"/>
        </a:xfrm>
        <a:prstGeom prst="roundRect">
          <a:avLst/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Vehicle Fires:  500</a:t>
          </a:r>
        </a:p>
      </dsp:txBody>
      <dsp:txXfrm>
        <a:off x="50420" y="2697535"/>
        <a:ext cx="4997416" cy="932014"/>
      </dsp:txXfrm>
    </dsp:sp>
    <dsp:sp modelId="{D2516C3D-D440-4150-9578-8974EFC416A9}">
      <dsp:nvSpPr>
        <dsp:cNvPr id="0" name=""/>
        <dsp:cNvSpPr/>
      </dsp:nvSpPr>
      <dsp:spPr>
        <a:xfrm>
          <a:off x="0" y="3679970"/>
          <a:ext cx="5098256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3679970"/>
        <a:ext cx="5098256" cy="430560"/>
      </dsp:txXfrm>
    </dsp:sp>
    <dsp:sp modelId="{692A1121-EA8A-42DA-9DD2-519B25CBE861}">
      <dsp:nvSpPr>
        <dsp:cNvPr id="0" name=""/>
        <dsp:cNvSpPr/>
      </dsp:nvSpPr>
      <dsp:spPr>
        <a:xfrm>
          <a:off x="0" y="4054918"/>
          <a:ext cx="5098256" cy="1032854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Other Fires (grass, commercial, forest) 17,100</a:t>
          </a:r>
        </a:p>
      </dsp:txBody>
      <dsp:txXfrm>
        <a:off x="50420" y="4105338"/>
        <a:ext cx="4997416" cy="932014"/>
      </dsp:txXfrm>
    </dsp:sp>
    <dsp:sp modelId="{5D3CC394-FC87-49DC-BCDD-4A5F6E558B05}">
      <dsp:nvSpPr>
        <dsp:cNvPr id="0" name=""/>
        <dsp:cNvSpPr/>
      </dsp:nvSpPr>
      <dsp:spPr>
        <a:xfrm>
          <a:off x="0" y="5143384"/>
          <a:ext cx="5098256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5143384"/>
        <a:ext cx="5098256" cy="430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F82EE-B871-4AE2-B8E3-F3E1BACB20A7}">
      <dsp:nvSpPr>
        <dsp:cNvPr id="0" name=""/>
        <dsp:cNvSpPr/>
      </dsp:nvSpPr>
      <dsp:spPr>
        <a:xfrm>
          <a:off x="0" y="689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D69A4-9C28-4836-B480-E31140189B92}">
      <dsp:nvSpPr>
        <dsp:cNvPr id="0" name=""/>
        <dsp:cNvSpPr/>
      </dsp:nvSpPr>
      <dsp:spPr>
        <a:xfrm>
          <a:off x="0" y="689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Mountain Hose Fire Department         		209-407-2990</a:t>
          </a:r>
        </a:p>
      </dsp:txBody>
      <dsp:txXfrm>
        <a:off x="0" y="689"/>
        <a:ext cx="5098256" cy="1129706"/>
      </dsp:txXfrm>
    </dsp:sp>
    <dsp:sp modelId="{EA8E2D76-BA5F-4B58-955D-BFC9F1B24291}">
      <dsp:nvSpPr>
        <dsp:cNvPr id="0" name=""/>
        <dsp:cNvSpPr/>
      </dsp:nvSpPr>
      <dsp:spPr>
        <a:xfrm>
          <a:off x="0" y="1130396"/>
          <a:ext cx="5098256" cy="0"/>
        </a:xfrm>
        <a:prstGeom prst="line">
          <a:avLst/>
        </a:prstGeom>
        <a:solidFill>
          <a:schemeClr val="accent2">
            <a:hueOff val="-332956"/>
            <a:satOff val="-147"/>
            <a:lumOff val="392"/>
            <a:alphaOff val="0"/>
          </a:schemeClr>
        </a:solidFill>
        <a:ln w="15875" cap="flat" cmpd="sng" algn="ctr">
          <a:solidFill>
            <a:schemeClr val="accent2">
              <a:hueOff val="-332956"/>
              <a:satOff val="-147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E7E8D-8583-40C6-83AA-FCF71D0936CD}">
      <dsp:nvSpPr>
        <dsp:cNvPr id="0" name=""/>
        <dsp:cNvSpPr/>
      </dsp:nvSpPr>
      <dsp:spPr>
        <a:xfrm>
          <a:off x="0" y="1130396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Rank Security			     		209-526-2025</a:t>
          </a:r>
        </a:p>
      </dsp:txBody>
      <dsp:txXfrm>
        <a:off x="0" y="1130396"/>
        <a:ext cx="5098256" cy="1129706"/>
      </dsp:txXfrm>
    </dsp:sp>
    <dsp:sp modelId="{7548BA91-03C4-4821-B110-309FC24595F4}">
      <dsp:nvSpPr>
        <dsp:cNvPr id="0" name=""/>
        <dsp:cNvSpPr/>
      </dsp:nvSpPr>
      <dsp:spPr>
        <a:xfrm>
          <a:off x="0" y="2260102"/>
          <a:ext cx="5098256" cy="0"/>
        </a:xfrm>
        <a:prstGeom prst="line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accent2">
              <a:hueOff val="-665912"/>
              <a:satOff val="-293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BC3F2-09B1-45FE-82C2-D412A4275613}">
      <dsp:nvSpPr>
        <dsp:cNvPr id="0" name=""/>
        <dsp:cNvSpPr/>
      </dsp:nvSpPr>
      <dsp:spPr>
        <a:xfrm>
          <a:off x="0" y="2260102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San Joaquin Sheriff Dept/Non-Emergency		209-468-4400</a:t>
          </a:r>
        </a:p>
      </dsp:txBody>
      <dsp:txXfrm>
        <a:off x="0" y="2260102"/>
        <a:ext cx="5098256" cy="1129706"/>
      </dsp:txXfrm>
    </dsp:sp>
    <dsp:sp modelId="{F37ABACC-D83E-492F-9ABA-40FDC598D33C}">
      <dsp:nvSpPr>
        <dsp:cNvPr id="0" name=""/>
        <dsp:cNvSpPr/>
      </dsp:nvSpPr>
      <dsp:spPr>
        <a:xfrm>
          <a:off x="0" y="3389809"/>
          <a:ext cx="5098256" cy="0"/>
        </a:xfrm>
        <a:prstGeom prst="line">
          <a:avLst/>
        </a:prstGeom>
        <a:solidFill>
          <a:schemeClr val="accent2">
            <a:hueOff val="-998868"/>
            <a:satOff val="-440"/>
            <a:lumOff val="1177"/>
            <a:alphaOff val="0"/>
          </a:schemeClr>
        </a:solidFill>
        <a:ln w="15875" cap="flat" cmpd="sng" algn="ctr">
          <a:solidFill>
            <a:schemeClr val="accent2">
              <a:hueOff val="-998868"/>
              <a:satOff val="-440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74318-0A53-4470-940E-0227F7054ADC}">
      <dsp:nvSpPr>
        <dsp:cNvPr id="0" name=""/>
        <dsp:cNvSpPr/>
      </dsp:nvSpPr>
      <dsp:spPr>
        <a:xfrm>
          <a:off x="0" y="3389809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San Joaquin Count Community -Development Fire Prevention Bureau 		209-468-3380</a:t>
          </a:r>
        </a:p>
      </dsp:txBody>
      <dsp:txXfrm>
        <a:off x="0" y="3389809"/>
        <a:ext cx="5098256" cy="1129706"/>
      </dsp:txXfrm>
    </dsp:sp>
    <dsp:sp modelId="{691DC97F-313F-470E-BF82-2D47F202402B}">
      <dsp:nvSpPr>
        <dsp:cNvPr id="0" name=""/>
        <dsp:cNvSpPr/>
      </dsp:nvSpPr>
      <dsp:spPr>
        <a:xfrm>
          <a:off x="0" y="4519515"/>
          <a:ext cx="5098256" cy="0"/>
        </a:xfrm>
        <a:prstGeom prst="line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7C49E-699B-453D-9CED-F59563283C4D}">
      <dsp:nvSpPr>
        <dsp:cNvPr id="0" name=""/>
        <dsp:cNvSpPr/>
      </dsp:nvSpPr>
      <dsp:spPr>
        <a:xfrm>
          <a:off x="0" y="4520205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4520205"/>
        <a:ext cx="5098256" cy="112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169"/>
          </a:xfrm>
          <a:prstGeom prst="rect">
            <a:avLst/>
          </a:prstGeom>
        </p:spPr>
        <p:txBody>
          <a:bodyPr vert="horz" lIns="92746" tIns="46374" rIns="92746" bIns="46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1169"/>
          </a:xfrm>
          <a:prstGeom prst="rect">
            <a:avLst/>
          </a:prstGeom>
        </p:spPr>
        <p:txBody>
          <a:bodyPr vert="horz" lIns="92746" tIns="46374" rIns="92746" bIns="46374" rtlCol="0"/>
          <a:lstStyle>
            <a:lvl1pPr algn="r">
              <a:defRPr sz="1200"/>
            </a:lvl1pPr>
          </a:lstStyle>
          <a:p>
            <a:fld id="{BC07BBA4-1027-49FF-80F7-3FEE33AE7217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0563"/>
            <a:ext cx="4613275" cy="3459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6" tIns="46374" rIns="92746" bIns="463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46" tIns="46374" rIns="92746" bIns="463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7"/>
            <a:ext cx="3037840" cy="461169"/>
          </a:xfrm>
          <a:prstGeom prst="rect">
            <a:avLst/>
          </a:prstGeom>
        </p:spPr>
        <p:txBody>
          <a:bodyPr vert="horz" lIns="92746" tIns="46374" rIns="92746" bIns="46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760607"/>
            <a:ext cx="3037840" cy="461169"/>
          </a:xfrm>
          <a:prstGeom prst="rect">
            <a:avLst/>
          </a:prstGeom>
        </p:spPr>
        <p:txBody>
          <a:bodyPr vert="horz" lIns="92746" tIns="46374" rIns="92746" bIns="46374" rtlCol="0" anchor="b"/>
          <a:lstStyle>
            <a:lvl1pPr algn="r">
              <a:defRPr sz="1200"/>
            </a:lvl1pPr>
          </a:lstStyle>
          <a:p>
            <a:fld id="{BDAC6648-4796-4DA9-8326-4E15776A9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342F-47E9-4AD2-BD37-EA853DB2C415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7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D571-FFDC-41E0-9587-443164C91EB3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3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DB11-4A7B-478E-9A39-8DA063315829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6625-1CEA-4AC4-97E2-CDB876ED721E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4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FCE1-BC29-4059-9CEF-2D57D89DF23F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2CF-5BBD-4581-9A7C-22A7CB01D646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DFF4-15A6-4A79-AC8E-BF13D5E70450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0FA1-0C08-4B8E-B523-F1E99A347D7E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9CE-424D-4825-AE3D-9AABE938D149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B693D31-B413-4A4A-B9D5-ED5FC99EC99D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5EE6-11EB-46E7-8B62-8CC5162D6F24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6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5C1B2F-7C11-4382-B4E3-93A3E9A833CC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4576352"/>
            <a:ext cx="6248400" cy="1905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Mountain House Fire Department</a:t>
            </a:r>
            <a:br>
              <a:rPr lang="en-US" sz="2800" dirty="0"/>
            </a:br>
            <a:r>
              <a:rPr lang="en-US" sz="2800" dirty="0"/>
              <a:t>Community Meeting</a:t>
            </a:r>
            <a:br>
              <a:rPr lang="en-US" sz="2800" dirty="0"/>
            </a:br>
            <a:r>
              <a:rPr lang="en-US" sz="2800" dirty="0"/>
              <a:t>June 15,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A picture containing text, painted&#10;&#10;Description automatically generated">
            <a:extLst>
              <a:ext uri="{FF2B5EF4-FFF2-40B4-BE49-F238E27FC236}">
                <a16:creationId xmlns:a16="http://schemas.microsoft.com/office/drawing/2014/main" id="{E96BDB61-5F46-4D2C-B8A6-4AF32AE3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26" y="76200"/>
            <a:ext cx="414694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5CD25-B128-43EB-01CE-B16ADE1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Illegal Firework Notification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6C2D6-5441-8BBC-84B1-1E062E80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643E66-C977-4FF7-BF34-0DD5D76385E1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7366020-C4FC-7424-2663-ACE5A1E02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160326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88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5126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6" name="Rectangle 5128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38" name="Straight Connector 513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33" name="Rectangle 5132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6E12E0-139D-6C6F-2CCC-C975A5F9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Mountain House Fire Department</a:t>
            </a:r>
          </a:p>
        </p:txBody>
      </p:sp>
      <p:pic>
        <p:nvPicPr>
          <p:cNvPr id="5122" name="Picture 2" descr="mountainhousefire.com | For What Matters">
            <a:extLst>
              <a:ext uri="{FF2B5EF4-FFF2-40B4-BE49-F238E27FC236}">
                <a16:creationId xmlns:a16="http://schemas.microsoft.com/office/drawing/2014/main" id="{7C60B9BD-39D8-44A3-B9A8-82CD0827F1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r="20172" b="2"/>
          <a:stretch/>
        </p:blipFill>
        <p:spPr bwMode="auto">
          <a:xfrm>
            <a:off x="475499" y="640081"/>
            <a:ext cx="5127177" cy="420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670D65F-A3AC-4DB6-091A-F3DE405F7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4613" y="2198914"/>
            <a:ext cx="2767693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Staffed with 5 full-time Firefighter</a:t>
            </a:r>
          </a:p>
          <a:p>
            <a:r>
              <a:rPr lang="en-US" dirty="0"/>
              <a:t>Staffing 1 Engine Company and 1 Truck Company</a:t>
            </a:r>
          </a:p>
          <a:p>
            <a:r>
              <a:rPr lang="en-US" dirty="0"/>
              <a:t>Providing both EMS/</a:t>
            </a:r>
            <a:r>
              <a:rPr lang="en-US"/>
              <a:t>Fire Emergency </a:t>
            </a:r>
            <a:r>
              <a:rPr lang="en-US" dirty="0"/>
              <a:t>S</a:t>
            </a:r>
            <a:r>
              <a:rPr lang="en-US"/>
              <a:t>ervices </a:t>
            </a:r>
            <a:endParaRPr lang="en-US" dirty="0"/>
          </a:p>
          <a:p>
            <a:r>
              <a:rPr lang="en-US" dirty="0"/>
              <a:t>Total calls in 2021 EMS/Fire 780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028BE-7589-1CB3-8216-A065B539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3643E66-C977-4FF7-BF34-0DD5D76385E1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BB9B3C-2F24-AFCB-0874-7351B372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84996"/>
          </a:xfrm>
        </p:spPr>
        <p:txBody>
          <a:bodyPr/>
          <a:lstStyle/>
          <a:p>
            <a:r>
              <a:rPr lang="en-US" dirty="0"/>
              <a:t>Illegal Fireworks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D2653-070D-59A1-1951-9C5C3562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Investigators: Illegal fireworks caused Roseville fire">
            <a:extLst>
              <a:ext uri="{FF2B5EF4-FFF2-40B4-BE49-F238E27FC236}">
                <a16:creationId xmlns:a16="http://schemas.microsoft.com/office/drawing/2014/main" id="{D0745077-0994-F885-45C1-F367DC12373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4" y="1981200"/>
            <a:ext cx="4020026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ty of Lubbock - Departments | Fire Prevention">
            <a:extLst>
              <a:ext uri="{FF2B5EF4-FFF2-40B4-BE49-F238E27FC236}">
                <a16:creationId xmlns:a16="http://schemas.microsoft.com/office/drawing/2014/main" id="{D2D6EB5B-28B9-EBF9-3ACC-85124DEF73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1981200"/>
            <a:ext cx="3642358" cy="36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5B01A-4EB1-9B15-8220-6EE0BC2B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 Joaquin County DA’s and Sheriff’s Department Task Force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F18E0-4D74-8487-F88D-E9D3F2D352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Since June 1</a:t>
            </a:r>
            <a:r>
              <a:rPr lang="en-US" baseline="30000" dirty="0"/>
              <a:t>st</a:t>
            </a:r>
            <a:r>
              <a:rPr lang="en-US" dirty="0"/>
              <a:t> SJ County Task Force has seized almost 3,000 </a:t>
            </a:r>
            <a:r>
              <a:rPr lang="en-US" dirty="0" err="1"/>
              <a:t>lbs</a:t>
            </a:r>
            <a:r>
              <a:rPr lang="en-US" dirty="0"/>
              <a:t> of illegal fireworks</a:t>
            </a:r>
          </a:p>
          <a:p>
            <a:r>
              <a:rPr lang="en-US" dirty="0"/>
              <a:t>Undercover task force members are arresting those selling and buying illegal fireworks, and the DA’s office is prosecuting all offenders</a:t>
            </a:r>
          </a:p>
          <a:p>
            <a:r>
              <a:rPr lang="en-US" dirty="0"/>
              <a:t>The Task Force will continue to work through July 4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1C4F1-701A-A59F-2BBA-2FD8EC02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4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8215318-0D37-DB77-19E8-672F70194C1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845735"/>
            <a:ext cx="370363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5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3" name="Rectangle 6202">
            <a:extLst>
              <a:ext uri="{FF2B5EF4-FFF2-40B4-BE49-F238E27FC236}">
                <a16:creationId xmlns:a16="http://schemas.microsoft.com/office/drawing/2014/main" id="{35E50CD4-26CF-4A34-8775-5168FDD5C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5" name="Rectangle 6204">
            <a:extLst>
              <a:ext uri="{FF2B5EF4-FFF2-40B4-BE49-F238E27FC236}">
                <a16:creationId xmlns:a16="http://schemas.microsoft.com/office/drawing/2014/main" id="{0632E0E2-4D40-4969-91FD-ED9C9B85B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207" name="Straight Connector 6206">
            <a:extLst>
              <a:ext uri="{FF2B5EF4-FFF2-40B4-BE49-F238E27FC236}">
                <a16:creationId xmlns:a16="http://schemas.microsoft.com/office/drawing/2014/main" id="{6C71508E-7C35-4D81-AAE6-3C8611805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209" name="Rectangle 6208">
            <a:extLst>
              <a:ext uri="{FF2B5EF4-FFF2-40B4-BE49-F238E27FC236}">
                <a16:creationId xmlns:a16="http://schemas.microsoft.com/office/drawing/2014/main" id="{6E0FD918-E505-429B-9DE6-44DFB7C95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9E2FA-0B9E-6680-75B1-36F3EA36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699" y="321734"/>
            <a:ext cx="3696607" cy="1763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Firework Hazards in Mountain House</a:t>
            </a:r>
          </a:p>
        </p:txBody>
      </p:sp>
      <p:sp>
        <p:nvSpPr>
          <p:cNvPr id="6211" name="Rectangle 6210">
            <a:extLst>
              <a:ext uri="{FF2B5EF4-FFF2-40B4-BE49-F238E27FC236}">
                <a16:creationId xmlns:a16="http://schemas.microsoft.com/office/drawing/2014/main" id="{5EEF9DDC-B162-4026-812F-AA0327FBF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2293430" cy="3408237"/>
          </a:xfrm>
          <a:prstGeom prst="rect">
            <a:avLst/>
          </a:prstGeom>
          <a:solidFill>
            <a:srgbClr val="FFFFFF"/>
          </a:solidFill>
          <a:ln w="63500">
            <a:solidFill>
              <a:srgbClr val="5FABE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Image preview">
            <a:extLst>
              <a:ext uri="{FF2B5EF4-FFF2-40B4-BE49-F238E27FC236}">
                <a16:creationId xmlns:a16="http://schemas.microsoft.com/office/drawing/2014/main" id="{8198C166-2058-DC56-A9DD-4E53AC29D35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752" y="523685"/>
            <a:ext cx="2088525" cy="30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13" name="Rectangle 6212">
            <a:extLst>
              <a:ext uri="{FF2B5EF4-FFF2-40B4-BE49-F238E27FC236}">
                <a16:creationId xmlns:a16="http://schemas.microsoft.com/office/drawing/2014/main" id="{D171B505-0302-4EC9-95C4-DA1A696A5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441" y="321734"/>
            <a:ext cx="1925558" cy="1955250"/>
          </a:xfrm>
          <a:prstGeom prst="rect">
            <a:avLst/>
          </a:prstGeom>
          <a:solidFill>
            <a:srgbClr val="FFFFFF"/>
          </a:solidFill>
          <a:ln w="63500">
            <a:solidFill>
              <a:srgbClr val="5FABE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Image preview">
            <a:extLst>
              <a:ext uri="{FF2B5EF4-FFF2-40B4-BE49-F238E27FC236}">
                <a16:creationId xmlns:a16="http://schemas.microsoft.com/office/drawing/2014/main" id="{F2B05E0F-B2C3-876B-8C97-560E139BD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564" y="457200"/>
            <a:ext cx="1721312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15" name="Straight Connector 6214">
            <a:extLst>
              <a:ext uri="{FF2B5EF4-FFF2-40B4-BE49-F238E27FC236}">
                <a16:creationId xmlns:a16="http://schemas.microsoft.com/office/drawing/2014/main" id="{486C1E18-CEE2-42F9-8B98-0D4BA539B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60219" y="2085703"/>
            <a:ext cx="30861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17" name="Rectangle 6216">
            <a:extLst>
              <a:ext uri="{FF2B5EF4-FFF2-40B4-BE49-F238E27FC236}">
                <a16:creationId xmlns:a16="http://schemas.microsoft.com/office/drawing/2014/main" id="{0799935F-7D6D-4E82-BC87-6FCF19FCB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879167"/>
            <a:ext cx="2293430" cy="2104612"/>
          </a:xfrm>
          <a:prstGeom prst="rect">
            <a:avLst/>
          </a:prstGeom>
          <a:solidFill>
            <a:srgbClr val="FFFFFF"/>
          </a:solidFill>
          <a:ln w="63500">
            <a:solidFill>
              <a:srgbClr val="5FABE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Natomas grass fire sparks concern of firework danger">
            <a:extLst>
              <a:ext uri="{FF2B5EF4-FFF2-40B4-BE49-F238E27FC236}">
                <a16:creationId xmlns:a16="http://schemas.microsoft.com/office/drawing/2014/main" id="{88E23521-F0AD-A818-4076-661DC6CF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752" y="4338475"/>
            <a:ext cx="2088525" cy="11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19" name="Rectangle 6218">
            <a:extLst>
              <a:ext uri="{FF2B5EF4-FFF2-40B4-BE49-F238E27FC236}">
                <a16:creationId xmlns:a16="http://schemas.microsoft.com/office/drawing/2014/main" id="{FA6CB3F1-080E-452F-9D30-AC4246AD8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441" y="2451014"/>
            <a:ext cx="1925558" cy="3532765"/>
          </a:xfrm>
          <a:prstGeom prst="rect">
            <a:avLst/>
          </a:prstGeom>
          <a:solidFill>
            <a:srgbClr val="FFFFFF"/>
          </a:solidFill>
          <a:ln w="63500">
            <a:solidFill>
              <a:srgbClr val="5FABE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Image preview">
            <a:extLst>
              <a:ext uri="{FF2B5EF4-FFF2-40B4-BE49-F238E27FC236}">
                <a16:creationId xmlns:a16="http://schemas.microsoft.com/office/drawing/2014/main" id="{85285DB7-4973-9CD3-8EC9-4E677C6F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564" y="2627521"/>
            <a:ext cx="1721311" cy="32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A7CB5-49E2-74B3-58B4-A0EC78895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699" y="2198914"/>
            <a:ext cx="3696607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High winds 10-25 mph</a:t>
            </a:r>
          </a:p>
          <a:p>
            <a:r>
              <a:rPr lang="en-US" dirty="0"/>
              <a:t>Wind gusts up to 35-40 mph</a:t>
            </a:r>
          </a:p>
          <a:p>
            <a:r>
              <a:rPr lang="en-US" dirty="0"/>
              <a:t>Dry grassy areas</a:t>
            </a:r>
          </a:p>
          <a:p>
            <a:r>
              <a:rPr lang="en-US" dirty="0"/>
              <a:t>Large open areas</a:t>
            </a:r>
          </a:p>
          <a:p>
            <a:r>
              <a:rPr lang="en-US" dirty="0"/>
              <a:t>Dry vegetation close to and near houses</a:t>
            </a:r>
          </a:p>
          <a:p>
            <a:r>
              <a:rPr lang="en-US" dirty="0"/>
              <a:t>Fence lines close to dry grass and brush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221" name="Rectangle 6220">
            <a:extLst>
              <a:ext uri="{FF2B5EF4-FFF2-40B4-BE49-F238E27FC236}">
                <a16:creationId xmlns:a16="http://schemas.microsoft.com/office/drawing/2014/main" id="{90C46CFA-75B0-4CA7-BA13-B4AD93EED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5FA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3" name="Rectangle 6222">
            <a:extLst>
              <a:ext uri="{FF2B5EF4-FFF2-40B4-BE49-F238E27FC236}">
                <a16:creationId xmlns:a16="http://schemas.microsoft.com/office/drawing/2014/main" id="{A94757EB-DA03-4E4A-A3D5-875DCC537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646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55AF3-76A8-B799-56E8-C80F2DD0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643E66-C977-4FF7-BF34-0DD5D76385E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Annual Damage Due to Fire Works in the US, 2021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8F8D45D-1443-AE06-466A-20101E9D3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512147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90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A77AA-9D26-5AFF-D984-2CEF7010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en-US" sz="3400"/>
              <a:t>Injuries due to Fireworks in 2021</a:t>
            </a:r>
          </a:p>
        </p:txBody>
      </p:sp>
      <p:cxnSp>
        <p:nvCxnSpPr>
          <p:cNvPr id="2068" name="Straight Connector 2067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76B7C-8531-41D2-53B3-4BA2522A5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en-US" sz="1900" b="0" i="0" dirty="0">
                <a:effectLst/>
                <a:latin typeface="Roboto" panose="020B0604020202020204" pitchFamily="2" charset="0"/>
              </a:rPr>
              <a:t>Fireworks were involved with an estimated 10,000 injuries treated in U.S. hospital emergency departments during 2021 </a:t>
            </a:r>
          </a:p>
          <a:p>
            <a:r>
              <a:rPr lang="en-US" sz="1900" b="0" i="0" dirty="0">
                <a:effectLst/>
                <a:latin typeface="Roboto" panose="020B0604020202020204" pitchFamily="2" charset="0"/>
              </a:rPr>
              <a:t>The estimated rate of fireworks-related, emergency department-treated injuries in the United States is </a:t>
            </a:r>
            <a:r>
              <a:rPr lang="en-US" sz="1900" b="1" i="0" dirty="0">
                <a:effectLst/>
                <a:latin typeface="Roboto" panose="020B0604020202020204" pitchFamily="2" charset="0"/>
              </a:rPr>
              <a:t>3.1 per 100,000 individuals</a:t>
            </a:r>
            <a:r>
              <a:rPr lang="en-US" sz="1900" b="0" i="0" dirty="0">
                <a:effectLst/>
                <a:latin typeface="Roboto" panose="020B0604020202020204" pitchFamily="2" charset="0"/>
              </a:rPr>
              <a:t>.</a:t>
            </a:r>
            <a:endParaRPr lang="en-US" sz="1900" dirty="0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02CE8509-9E93-4D74-BF24-661F111C7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FF4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66E8BA98-E13C-403B-AC96-75E203799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464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1ABB3-25AA-3E20-A284-AD50EECC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643E66-C977-4FF7-BF34-0DD5D76385E1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2052" name="Picture 4" descr="Fireworks Safety Infographics - Salaria Eyemed">
            <a:extLst>
              <a:ext uri="{FF2B5EF4-FFF2-40B4-BE49-F238E27FC236}">
                <a16:creationId xmlns:a16="http://schemas.microsoft.com/office/drawing/2014/main" id="{69B5B098-F3B6-1C7B-4DD2-09558FBB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4" y="1524000"/>
            <a:ext cx="4862646" cy="32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6287B354-ECDF-4F68-9404-9E6AF55A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04EEE3C1-EA95-4247-AB6B-608C8379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C562E3DC-C9BF-4F5F-9845-25FF80564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EE6D0A0E-AC19-415C-B3AE-96786F30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0D30AD3-CD81-B0B3-F190-5FFAFA8C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Safe and Sane Fireworks</a:t>
            </a:r>
          </a:p>
        </p:txBody>
      </p:sp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D4B6B151-91C6-4075-8FB3-43E838C2A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812482-115A-2D7D-0A35-820E371A1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8509" y="2198914"/>
            <a:ext cx="4803797" cy="3670180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Since Mountain House is in the unincorporated area of San Joaquin County, Safe and Sane fireworks are illegal.</a:t>
            </a:r>
          </a:p>
          <a:p>
            <a:r>
              <a:rPr lang="en-US" sz="1900" dirty="0"/>
              <a:t>If caught with any illegal or Safe and Sane fireworks within the community of Mountain House, you could be fined or sent to jail.</a:t>
            </a:r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59743FD2-096E-4E3C-B8A6-CC50548F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575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10A17A06-682A-4722-93B3-03636927A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566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9EB83-E1DB-4BBF-0FD3-711A64B2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643E66-C977-4FF7-BF34-0DD5D76385E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4102" name="Picture 6" descr="REMINDER: All Fireworks Illegal in Town - Loomis, CA">
            <a:extLst>
              <a:ext uri="{FF2B5EF4-FFF2-40B4-BE49-F238E27FC236}">
                <a16:creationId xmlns:a16="http://schemas.microsoft.com/office/drawing/2014/main" id="{4892C8F6-A4E4-DE54-51B9-80DF4AF30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8535"/>
            <a:ext cx="3428999" cy="38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0197DFE-6A72-B3BE-DED5-6AB66D525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54711"/>
            <a:ext cx="3703320" cy="40233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6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3095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8" name="Rectangle 3097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00" name="Straight Connector 3099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02" name="Rectangle 3101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CD31BD-9BB8-04D0-1D05-9464B9BD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Illegal Firework Fines</a:t>
            </a: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6FB14853-465C-30CB-CCC8-7054B0B4FA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4" name="Straight Connector 3103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9ED645-BFDA-CB99-551C-69A4EE56E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8763" y="2198914"/>
            <a:ext cx="3845379" cy="3670180"/>
          </a:xfrm>
        </p:spPr>
        <p:txBody>
          <a:bodyPr vert="horz" lIns="0" tIns="45720" rIns="0" bIns="45720" rtlCol="0">
            <a:normAutofit/>
          </a:bodyPr>
          <a:lstStyle/>
          <a:p>
            <a:endParaRPr lang="en-US" dirty="0"/>
          </a:p>
          <a:p>
            <a:r>
              <a:rPr lang="en-US" dirty="0"/>
              <a:t>Individuals could be fined up to $5,000-$50,000 if in possession of illegal fireworks</a:t>
            </a:r>
          </a:p>
          <a:p>
            <a:endParaRPr lang="en-US" dirty="0"/>
          </a:p>
          <a:p>
            <a:r>
              <a:rPr lang="en-US" dirty="0"/>
              <a:t>An individual could also be sent to one year in jail if in possession of illegal fireworks</a:t>
            </a:r>
          </a:p>
        </p:txBody>
      </p:sp>
      <p:sp>
        <p:nvSpPr>
          <p:cNvPr id="3106" name="Rectangle 3105">
            <a:extLst>
              <a:ext uri="{FF2B5EF4-FFF2-40B4-BE49-F238E27FC236}">
                <a16:creationId xmlns:a16="http://schemas.microsoft.com/office/drawing/2014/main" id="{6587DBF8-5C50-4034-8B79-FE54A01A8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1C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8" name="Rectangle 3107">
            <a:extLst>
              <a:ext uri="{FF2B5EF4-FFF2-40B4-BE49-F238E27FC236}">
                <a16:creationId xmlns:a16="http://schemas.microsoft.com/office/drawing/2014/main" id="{14720853-E885-4BE5-BFE2-24004CEF6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693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C6EE2-ADC0-61B0-F373-6031C676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3643E66-C977-4FF7-BF34-0DD5D76385E1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85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19911</TotalTime>
  <Words>352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Roboto</vt:lpstr>
      <vt:lpstr>Retrospect</vt:lpstr>
      <vt:lpstr>Mountain House Fire Department Community Meeting June 15, 2022</vt:lpstr>
      <vt:lpstr>Mountain House Fire Department</vt:lpstr>
      <vt:lpstr>Illegal Fireworks</vt:lpstr>
      <vt:lpstr>San Joaquin County DA’s and Sheriff’s Department Task Force</vt:lpstr>
      <vt:lpstr>Firework Hazards in Mountain House</vt:lpstr>
      <vt:lpstr>Annual Damage Due to Fire Works in the US, 2021 </vt:lpstr>
      <vt:lpstr>Injuries due to Fireworks in 2021</vt:lpstr>
      <vt:lpstr>Safe and Sane Fireworks</vt:lpstr>
      <vt:lpstr>Illegal Firework Fines</vt:lpstr>
      <vt:lpstr>Illegal Firework Notification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House CSD Finance Overview</dc:title>
  <dc:creator>Don &amp; Sarah</dc:creator>
  <cp:lastModifiedBy>Martin Cornilsen</cp:lastModifiedBy>
  <cp:revision>394</cp:revision>
  <cp:lastPrinted>2019-04-25T15:56:19Z</cp:lastPrinted>
  <dcterms:created xsi:type="dcterms:W3CDTF">2015-03-23T03:11:09Z</dcterms:created>
  <dcterms:modified xsi:type="dcterms:W3CDTF">2022-06-14T22:34:04Z</dcterms:modified>
</cp:coreProperties>
</file>